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10287000" cx="18288000"/>
  <p:notesSz cx="6858000" cy="9144000"/>
  <p:embeddedFontLst>
    <p:embeddedFont>
      <p:font typeface="Arimo"/>
      <p:bold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iE9eEWacipU/veGmWOGOKPnImd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rimo-bold.fntdata"/><Relationship Id="rId21" Type="http://schemas.openxmlformats.org/officeDocument/2006/relationships/slide" Target="slides/slide17.xml"/><Relationship Id="rId24" Type="http://schemas.openxmlformats.org/officeDocument/2006/relationships/font" Target="fonts/OpenSans-regular.fntdata"/><Relationship Id="rId23" Type="http://schemas.openxmlformats.org/officeDocument/2006/relationships/font" Target="fonts/Arim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italic.fntdata"/><Relationship Id="rId25" Type="http://schemas.openxmlformats.org/officeDocument/2006/relationships/font" Target="fonts/OpenSans-bold.fntdata"/><Relationship Id="rId28" Type="http://customschemas.google.com/relationships/presentationmetadata" Target="metadata"/><Relationship Id="rId27"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9" name="Shape 9"/>
        <p:cNvGrpSpPr/>
        <p:nvPr/>
      </p:nvGrpSpPr>
      <p:grpSpPr>
        <a:xfrm>
          <a:off x="0" y="0"/>
          <a:ext cx="0" cy="0"/>
          <a:chOff x="0" y="0"/>
          <a:chExt cx="0" cy="0"/>
        </a:xfrm>
      </p:grpSpPr>
      <p:sp>
        <p:nvSpPr>
          <p:cNvPr id="10" name="Google Shape;10;p19"/>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title"/>
          </p:nvPr>
        </p:nvSpPr>
        <p:spPr>
          <a:xfrm>
            <a:off x="685800" y="2130425"/>
            <a:ext cx="7772400" cy="1470025"/>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3" name="Google Shape;13;p20"/>
          <p:cNvSpPr txBox="1"/>
          <p:nvPr>
            <p:ph idx="1" type="body"/>
          </p:nvPr>
        </p:nvSpPr>
        <p:spPr>
          <a:xfrm>
            <a:off x="1371600" y="3886200"/>
            <a:ext cx="6400800" cy="175260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700"/>
              </a:spcBef>
              <a:spcAft>
                <a:spcPts val="0"/>
              </a:spcAft>
              <a:buClr>
                <a:srgbClr val="888888"/>
              </a:buClr>
              <a:buSzPts val="3200"/>
              <a:buFont typeface="Calibri"/>
              <a:buNone/>
              <a:defRPr>
                <a:solidFill>
                  <a:srgbClr val="888888"/>
                </a:solidFill>
              </a:defRPr>
            </a:lvl1pPr>
            <a:lvl2pPr indent="-228600" lvl="1" marL="914400" algn="ctr">
              <a:lnSpc>
                <a:spcPct val="100000"/>
              </a:lnSpc>
              <a:spcBef>
                <a:spcPts val="700"/>
              </a:spcBef>
              <a:spcAft>
                <a:spcPts val="0"/>
              </a:spcAft>
              <a:buClr>
                <a:srgbClr val="888888"/>
              </a:buClr>
              <a:buSzPts val="3200"/>
              <a:buFont typeface="Calibri"/>
              <a:buNone/>
              <a:defRPr>
                <a:solidFill>
                  <a:srgbClr val="888888"/>
                </a:solidFill>
              </a:defRPr>
            </a:lvl2pPr>
            <a:lvl3pPr indent="-228600" lvl="2" marL="1371600" algn="ctr">
              <a:lnSpc>
                <a:spcPct val="100000"/>
              </a:lnSpc>
              <a:spcBef>
                <a:spcPts val="700"/>
              </a:spcBef>
              <a:spcAft>
                <a:spcPts val="0"/>
              </a:spcAft>
              <a:buClr>
                <a:srgbClr val="888888"/>
              </a:buClr>
              <a:buSzPts val="3200"/>
              <a:buFont typeface="Calibri"/>
              <a:buNone/>
              <a:defRPr>
                <a:solidFill>
                  <a:srgbClr val="888888"/>
                </a:solidFill>
              </a:defRPr>
            </a:lvl3pPr>
            <a:lvl4pPr indent="-228600" lvl="3" marL="1828800" algn="ctr">
              <a:lnSpc>
                <a:spcPct val="100000"/>
              </a:lnSpc>
              <a:spcBef>
                <a:spcPts val="700"/>
              </a:spcBef>
              <a:spcAft>
                <a:spcPts val="0"/>
              </a:spcAft>
              <a:buClr>
                <a:srgbClr val="888888"/>
              </a:buClr>
              <a:buSzPts val="3200"/>
              <a:buFont typeface="Calibri"/>
              <a:buNone/>
              <a:defRPr>
                <a:solidFill>
                  <a:srgbClr val="888888"/>
                </a:solidFill>
              </a:defRPr>
            </a:lvl4pPr>
            <a:lvl5pPr indent="-228600" lvl="4" marL="2286000" algn="ctr">
              <a:lnSpc>
                <a:spcPct val="100000"/>
              </a:lnSpc>
              <a:spcBef>
                <a:spcPts val="700"/>
              </a:spcBef>
              <a:spcAft>
                <a:spcPts val="0"/>
              </a:spcAft>
              <a:buClr>
                <a:srgbClr val="888888"/>
              </a:buClr>
              <a:buSzPts val="3200"/>
              <a:buFont typeface="Calibri"/>
              <a:buNone/>
              <a:defRPr>
                <a:solidFill>
                  <a:srgbClr val="888888"/>
                </a:solidFill>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14" name="Google Shape;14;p20"/>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1"/>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7" name="Google Shape;17;p21"/>
          <p:cNvSpPr txBox="1"/>
          <p:nvPr>
            <p:ph idx="1" type="body"/>
          </p:nvPr>
        </p:nvSpPr>
        <p:spPr>
          <a:xfrm>
            <a:off x="457200" y="1600200"/>
            <a:ext cx="8229600" cy="4525963"/>
          </a:xfrm>
          <a:prstGeom prst="rect">
            <a:avLst/>
          </a:prstGeom>
          <a:noFill/>
          <a:ln>
            <a:noFill/>
          </a:ln>
        </p:spPr>
        <p:txBody>
          <a:bodyPr anchorCtr="0" anchor="t" bIns="45700" lIns="45700" spcFirstLastPara="1" rIns="45700" wrap="square" tIns="45700">
            <a:normAutofit/>
          </a:bodyPr>
          <a:lstStyle>
            <a:lvl1pPr indent="-342900" lvl="0" marL="457200" algn="l">
              <a:lnSpc>
                <a:spcPct val="100000"/>
              </a:lnSpc>
              <a:spcBef>
                <a:spcPts val="700"/>
              </a:spcBef>
              <a:spcAft>
                <a:spcPts val="0"/>
              </a:spcAft>
              <a:buClr>
                <a:srgbClr val="000000"/>
              </a:buClr>
              <a:buSzPts val="1800"/>
              <a:buChar char="•"/>
              <a:defRPr/>
            </a:lvl1pPr>
            <a:lvl2pPr indent="-342900" lvl="1" marL="914400" algn="l">
              <a:lnSpc>
                <a:spcPct val="100000"/>
              </a:lnSpc>
              <a:spcBef>
                <a:spcPts val="700"/>
              </a:spcBef>
              <a:spcAft>
                <a:spcPts val="0"/>
              </a:spcAft>
              <a:buClr>
                <a:srgbClr val="000000"/>
              </a:buClr>
              <a:buSzPts val="1800"/>
              <a:buChar char="–"/>
              <a:defRPr/>
            </a:lvl2pPr>
            <a:lvl3pPr indent="-342900" lvl="2" marL="1371600" algn="l">
              <a:lnSpc>
                <a:spcPct val="100000"/>
              </a:lnSpc>
              <a:spcBef>
                <a:spcPts val="700"/>
              </a:spcBef>
              <a:spcAft>
                <a:spcPts val="0"/>
              </a:spcAft>
              <a:buClr>
                <a:srgbClr val="000000"/>
              </a:buClr>
              <a:buSzPts val="1800"/>
              <a:buChar char="•"/>
              <a:defRPr/>
            </a:lvl3pPr>
            <a:lvl4pPr indent="-342900" lvl="3" marL="1828800" algn="l">
              <a:lnSpc>
                <a:spcPct val="100000"/>
              </a:lnSpc>
              <a:spcBef>
                <a:spcPts val="700"/>
              </a:spcBef>
              <a:spcAft>
                <a:spcPts val="0"/>
              </a:spcAft>
              <a:buClr>
                <a:srgbClr val="000000"/>
              </a:buClr>
              <a:buSzPts val="1800"/>
              <a:buChar char="–"/>
              <a:defRPr/>
            </a:lvl4pPr>
            <a:lvl5pPr indent="-342900" lvl="4" marL="2286000" algn="l">
              <a:lnSpc>
                <a:spcPct val="100000"/>
              </a:lnSpc>
              <a:spcBef>
                <a:spcPts val="700"/>
              </a:spcBef>
              <a:spcAft>
                <a:spcPts val="0"/>
              </a:spcAft>
              <a:buClr>
                <a:srgbClr val="000000"/>
              </a:buClr>
              <a:buSzPts val="1800"/>
              <a:buChar char="»"/>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18" name="Google Shape;18;p21"/>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 name="Shape 19"/>
        <p:cNvGrpSpPr/>
        <p:nvPr/>
      </p:nvGrpSpPr>
      <p:grpSpPr>
        <a:xfrm>
          <a:off x="0" y="0"/>
          <a:ext cx="0" cy="0"/>
          <a:chOff x="0" y="0"/>
          <a:chExt cx="0" cy="0"/>
        </a:xfrm>
      </p:grpSpPr>
      <p:sp>
        <p:nvSpPr>
          <p:cNvPr id="20" name="Google Shape;20;p22"/>
          <p:cNvSpPr txBox="1"/>
          <p:nvPr>
            <p:ph type="title"/>
          </p:nvPr>
        </p:nvSpPr>
        <p:spPr>
          <a:xfrm>
            <a:off x="722312" y="4406900"/>
            <a:ext cx="7772401" cy="1362075"/>
          </a:xfrm>
          <a:prstGeom prst="rect">
            <a:avLst/>
          </a:prstGeom>
          <a:noFill/>
          <a:ln>
            <a:noFill/>
          </a:ln>
        </p:spPr>
        <p:txBody>
          <a:bodyPr anchorCtr="0" anchor="t" bIns="45700" lIns="45700" spcFirstLastPara="1" rIns="45700" wrap="square" tIns="45700">
            <a:normAutofit/>
          </a:bodyPr>
          <a:lstStyle>
            <a:lvl1pPr lvl="0" algn="l">
              <a:lnSpc>
                <a:spcPct val="100000"/>
              </a:lnSpc>
              <a:spcBef>
                <a:spcPts val="0"/>
              </a:spcBef>
              <a:spcAft>
                <a:spcPts val="0"/>
              </a:spcAft>
              <a:buClr>
                <a:srgbClr val="000000"/>
              </a:buClr>
              <a:buSzPts val="4000"/>
              <a:buFont typeface="Calibri"/>
              <a:buNone/>
              <a:defRPr b="1" sz="4000" cap="none"/>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1" name="Google Shape;21;p22"/>
          <p:cNvSpPr txBox="1"/>
          <p:nvPr>
            <p:ph idx="1" type="body"/>
          </p:nvPr>
        </p:nvSpPr>
        <p:spPr>
          <a:xfrm>
            <a:off x="722312" y="2906713"/>
            <a:ext cx="7772401" cy="1500189"/>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400"/>
              </a:spcBef>
              <a:spcAft>
                <a:spcPts val="0"/>
              </a:spcAft>
              <a:buClr>
                <a:srgbClr val="888888"/>
              </a:buClr>
              <a:buSzPts val="2000"/>
              <a:buFont typeface="Calibri"/>
              <a:buNone/>
              <a:defRPr sz="2000">
                <a:solidFill>
                  <a:srgbClr val="888888"/>
                </a:solidFill>
              </a:defRPr>
            </a:lvl1pPr>
            <a:lvl2pPr indent="-228600" lvl="1" marL="914400" algn="l">
              <a:lnSpc>
                <a:spcPct val="100000"/>
              </a:lnSpc>
              <a:spcBef>
                <a:spcPts val="400"/>
              </a:spcBef>
              <a:spcAft>
                <a:spcPts val="0"/>
              </a:spcAft>
              <a:buClr>
                <a:srgbClr val="888888"/>
              </a:buClr>
              <a:buSzPts val="2000"/>
              <a:buFont typeface="Calibri"/>
              <a:buNone/>
              <a:defRPr sz="2000">
                <a:solidFill>
                  <a:srgbClr val="888888"/>
                </a:solidFill>
              </a:defRPr>
            </a:lvl2pPr>
            <a:lvl3pPr indent="-228600" lvl="2" marL="1371600" algn="l">
              <a:lnSpc>
                <a:spcPct val="100000"/>
              </a:lnSpc>
              <a:spcBef>
                <a:spcPts val="400"/>
              </a:spcBef>
              <a:spcAft>
                <a:spcPts val="0"/>
              </a:spcAft>
              <a:buClr>
                <a:srgbClr val="888888"/>
              </a:buClr>
              <a:buSzPts val="2000"/>
              <a:buFont typeface="Calibri"/>
              <a:buNone/>
              <a:defRPr sz="2000">
                <a:solidFill>
                  <a:srgbClr val="888888"/>
                </a:solidFill>
              </a:defRPr>
            </a:lvl3pPr>
            <a:lvl4pPr indent="-228600" lvl="3" marL="1828800" algn="l">
              <a:lnSpc>
                <a:spcPct val="100000"/>
              </a:lnSpc>
              <a:spcBef>
                <a:spcPts val="400"/>
              </a:spcBef>
              <a:spcAft>
                <a:spcPts val="0"/>
              </a:spcAft>
              <a:buClr>
                <a:srgbClr val="888888"/>
              </a:buClr>
              <a:buSzPts val="2000"/>
              <a:buFont typeface="Calibri"/>
              <a:buNone/>
              <a:defRPr sz="2000">
                <a:solidFill>
                  <a:srgbClr val="888888"/>
                </a:solidFill>
              </a:defRPr>
            </a:lvl4pPr>
            <a:lvl5pPr indent="-228600" lvl="4" marL="2286000" algn="l">
              <a:lnSpc>
                <a:spcPct val="100000"/>
              </a:lnSpc>
              <a:spcBef>
                <a:spcPts val="400"/>
              </a:spcBef>
              <a:spcAft>
                <a:spcPts val="0"/>
              </a:spcAft>
              <a:buClr>
                <a:srgbClr val="888888"/>
              </a:buClr>
              <a:buSzPts val="2000"/>
              <a:buFont typeface="Calibri"/>
              <a:buNone/>
              <a:defRPr sz="2000">
                <a:solidFill>
                  <a:srgbClr val="888888"/>
                </a:solidFill>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22" name="Google Shape;22;p22"/>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3" name="Shape 23"/>
        <p:cNvGrpSpPr/>
        <p:nvPr/>
      </p:nvGrpSpPr>
      <p:grpSpPr>
        <a:xfrm>
          <a:off x="0" y="0"/>
          <a:ext cx="0" cy="0"/>
          <a:chOff x="0" y="0"/>
          <a:chExt cx="0" cy="0"/>
        </a:xfrm>
      </p:grpSpPr>
      <p:sp>
        <p:nvSpPr>
          <p:cNvPr id="24" name="Google Shape;24;p23"/>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5" name="Google Shape;25;p23"/>
          <p:cNvSpPr txBox="1"/>
          <p:nvPr>
            <p:ph idx="1" type="body"/>
          </p:nvPr>
        </p:nvSpPr>
        <p:spPr>
          <a:xfrm>
            <a:off x="457200" y="1600200"/>
            <a:ext cx="4038600" cy="4525963"/>
          </a:xfrm>
          <a:prstGeom prst="rect">
            <a:avLst/>
          </a:prstGeom>
          <a:noFill/>
          <a:ln>
            <a:noFill/>
          </a:ln>
        </p:spPr>
        <p:txBody>
          <a:bodyPr anchorCtr="0" anchor="t" bIns="45700" lIns="45700" spcFirstLastPara="1" rIns="45700" wrap="square" tIns="45700">
            <a:normAutofit/>
          </a:bodyPr>
          <a:lstStyle>
            <a:lvl1pPr indent="-406400" lvl="0" marL="457200" algn="l">
              <a:lnSpc>
                <a:spcPct val="100000"/>
              </a:lnSpc>
              <a:spcBef>
                <a:spcPts val="600"/>
              </a:spcBef>
              <a:spcAft>
                <a:spcPts val="0"/>
              </a:spcAft>
              <a:buClr>
                <a:srgbClr val="000000"/>
              </a:buClr>
              <a:buSzPts val="2800"/>
              <a:buChar char="•"/>
              <a:defRPr sz="2800"/>
            </a:lvl1pPr>
            <a:lvl2pPr indent="-406400" lvl="1" marL="914400" algn="l">
              <a:lnSpc>
                <a:spcPct val="100000"/>
              </a:lnSpc>
              <a:spcBef>
                <a:spcPts val="600"/>
              </a:spcBef>
              <a:spcAft>
                <a:spcPts val="0"/>
              </a:spcAft>
              <a:buClr>
                <a:srgbClr val="000000"/>
              </a:buClr>
              <a:buSzPts val="2800"/>
              <a:buChar char="–"/>
              <a:defRPr sz="2800"/>
            </a:lvl2pPr>
            <a:lvl3pPr indent="-406400" lvl="2" marL="1371600" algn="l">
              <a:lnSpc>
                <a:spcPct val="100000"/>
              </a:lnSpc>
              <a:spcBef>
                <a:spcPts val="600"/>
              </a:spcBef>
              <a:spcAft>
                <a:spcPts val="0"/>
              </a:spcAft>
              <a:buClr>
                <a:srgbClr val="000000"/>
              </a:buClr>
              <a:buSzPts val="2800"/>
              <a:buChar char="•"/>
              <a:defRPr sz="2800"/>
            </a:lvl3pPr>
            <a:lvl4pPr indent="-406400" lvl="3" marL="1828800" algn="l">
              <a:lnSpc>
                <a:spcPct val="100000"/>
              </a:lnSpc>
              <a:spcBef>
                <a:spcPts val="600"/>
              </a:spcBef>
              <a:spcAft>
                <a:spcPts val="0"/>
              </a:spcAft>
              <a:buClr>
                <a:srgbClr val="000000"/>
              </a:buClr>
              <a:buSzPts val="2800"/>
              <a:buChar char="–"/>
              <a:defRPr sz="2800"/>
            </a:lvl4pPr>
            <a:lvl5pPr indent="-406400" lvl="4" marL="2286000" algn="l">
              <a:lnSpc>
                <a:spcPct val="100000"/>
              </a:lnSpc>
              <a:spcBef>
                <a:spcPts val="600"/>
              </a:spcBef>
              <a:spcAft>
                <a:spcPts val="0"/>
              </a:spcAft>
              <a:buClr>
                <a:srgbClr val="000000"/>
              </a:buClr>
              <a:buSzPts val="2800"/>
              <a:buChar char="»"/>
              <a:defRPr sz="2800"/>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26" name="Google Shape;26;p23"/>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7" name="Shape 27"/>
        <p:cNvGrpSpPr/>
        <p:nvPr/>
      </p:nvGrpSpPr>
      <p:grpSpPr>
        <a:xfrm>
          <a:off x="0" y="0"/>
          <a:ext cx="0" cy="0"/>
          <a:chOff x="0" y="0"/>
          <a:chExt cx="0" cy="0"/>
        </a:xfrm>
      </p:grpSpPr>
      <p:sp>
        <p:nvSpPr>
          <p:cNvPr id="28" name="Google Shape;28;p24"/>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9" name="Google Shape;29;p24"/>
          <p:cNvSpPr txBox="1"/>
          <p:nvPr>
            <p:ph idx="1" type="body"/>
          </p:nvPr>
        </p:nvSpPr>
        <p:spPr>
          <a:xfrm>
            <a:off x="457200" y="1535112"/>
            <a:ext cx="4040188" cy="639763"/>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500"/>
              </a:spcBef>
              <a:spcAft>
                <a:spcPts val="0"/>
              </a:spcAft>
              <a:buClr>
                <a:srgbClr val="000000"/>
              </a:buClr>
              <a:buSzPts val="2400"/>
              <a:buFont typeface="Calibri"/>
              <a:buNone/>
              <a:defRPr b="1" sz="2400"/>
            </a:lvl1pPr>
            <a:lvl2pPr indent="-228600" lvl="1" marL="914400" algn="l">
              <a:lnSpc>
                <a:spcPct val="100000"/>
              </a:lnSpc>
              <a:spcBef>
                <a:spcPts val="500"/>
              </a:spcBef>
              <a:spcAft>
                <a:spcPts val="0"/>
              </a:spcAft>
              <a:buClr>
                <a:srgbClr val="000000"/>
              </a:buClr>
              <a:buSzPts val="2400"/>
              <a:buFont typeface="Calibri"/>
              <a:buNone/>
              <a:defRPr b="1" sz="2400"/>
            </a:lvl2pPr>
            <a:lvl3pPr indent="-228600" lvl="2" marL="1371600" algn="l">
              <a:lnSpc>
                <a:spcPct val="100000"/>
              </a:lnSpc>
              <a:spcBef>
                <a:spcPts val="500"/>
              </a:spcBef>
              <a:spcAft>
                <a:spcPts val="0"/>
              </a:spcAft>
              <a:buClr>
                <a:srgbClr val="000000"/>
              </a:buClr>
              <a:buSzPts val="2400"/>
              <a:buFont typeface="Calibri"/>
              <a:buNone/>
              <a:defRPr b="1" sz="2400"/>
            </a:lvl3pPr>
            <a:lvl4pPr indent="-228600" lvl="3" marL="1828800" algn="l">
              <a:lnSpc>
                <a:spcPct val="100000"/>
              </a:lnSpc>
              <a:spcBef>
                <a:spcPts val="500"/>
              </a:spcBef>
              <a:spcAft>
                <a:spcPts val="0"/>
              </a:spcAft>
              <a:buClr>
                <a:srgbClr val="000000"/>
              </a:buClr>
              <a:buSzPts val="2400"/>
              <a:buFont typeface="Calibri"/>
              <a:buNone/>
              <a:defRPr b="1" sz="2400"/>
            </a:lvl4pPr>
            <a:lvl5pPr indent="-228600" lvl="4" marL="2286000" algn="l">
              <a:lnSpc>
                <a:spcPct val="100000"/>
              </a:lnSpc>
              <a:spcBef>
                <a:spcPts val="500"/>
              </a:spcBef>
              <a:spcAft>
                <a:spcPts val="0"/>
              </a:spcAft>
              <a:buClr>
                <a:srgbClr val="000000"/>
              </a:buClr>
              <a:buSzPts val="2400"/>
              <a:buFont typeface="Calibri"/>
              <a:buNone/>
              <a:defRPr b="1" sz="2400"/>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30" name="Google Shape;30;p24"/>
          <p:cNvSpPr txBox="1"/>
          <p:nvPr>
            <p:ph idx="2" type="body"/>
          </p:nvPr>
        </p:nvSpPr>
        <p:spPr>
          <a:xfrm>
            <a:off x="4645025" y="1535111"/>
            <a:ext cx="4041775" cy="639765"/>
          </a:xfrm>
          <a:prstGeom prst="rect">
            <a:avLst/>
          </a:prstGeom>
          <a:noFill/>
          <a:ln>
            <a:noFill/>
          </a:ln>
        </p:spPr>
        <p:txBody>
          <a:bodyPr anchorCtr="0" anchor="b" bIns="45700" lIns="45700" spcFirstLastPara="1" rIns="45700" wrap="square" tIns="45700">
            <a:normAutofit/>
          </a:bodyPr>
          <a:lstStyle>
            <a:lvl1pPr indent="-342900" lvl="0" marL="457200" algn="l">
              <a:lnSpc>
                <a:spcPct val="100000"/>
              </a:lnSpc>
              <a:spcBef>
                <a:spcPts val="700"/>
              </a:spcBef>
              <a:spcAft>
                <a:spcPts val="0"/>
              </a:spcAft>
              <a:buClr>
                <a:srgbClr val="000000"/>
              </a:buClr>
              <a:buSzPts val="1800"/>
              <a:buChar char="•"/>
              <a:defRPr/>
            </a:lvl1pPr>
            <a:lvl2pPr indent="-342900" lvl="1" marL="914400" algn="l">
              <a:lnSpc>
                <a:spcPct val="100000"/>
              </a:lnSpc>
              <a:spcBef>
                <a:spcPts val="700"/>
              </a:spcBef>
              <a:spcAft>
                <a:spcPts val="0"/>
              </a:spcAft>
              <a:buClr>
                <a:srgbClr val="000000"/>
              </a:buClr>
              <a:buSzPts val="1800"/>
              <a:buChar char="–"/>
              <a:defRPr/>
            </a:lvl2pPr>
            <a:lvl3pPr indent="-342900" lvl="2" marL="1371600" algn="l">
              <a:lnSpc>
                <a:spcPct val="100000"/>
              </a:lnSpc>
              <a:spcBef>
                <a:spcPts val="700"/>
              </a:spcBef>
              <a:spcAft>
                <a:spcPts val="0"/>
              </a:spcAft>
              <a:buClr>
                <a:srgbClr val="000000"/>
              </a:buClr>
              <a:buSzPts val="1800"/>
              <a:buChar char="•"/>
              <a:defRPr/>
            </a:lvl3pPr>
            <a:lvl4pPr indent="-342900" lvl="3" marL="1828800" algn="l">
              <a:lnSpc>
                <a:spcPct val="100000"/>
              </a:lnSpc>
              <a:spcBef>
                <a:spcPts val="700"/>
              </a:spcBef>
              <a:spcAft>
                <a:spcPts val="0"/>
              </a:spcAft>
              <a:buClr>
                <a:srgbClr val="000000"/>
              </a:buClr>
              <a:buSzPts val="1800"/>
              <a:buChar char="–"/>
              <a:defRPr/>
            </a:lvl4pPr>
            <a:lvl5pPr indent="-342900" lvl="4" marL="2286000" algn="l">
              <a:lnSpc>
                <a:spcPct val="100000"/>
              </a:lnSpc>
              <a:spcBef>
                <a:spcPts val="700"/>
              </a:spcBef>
              <a:spcAft>
                <a:spcPts val="0"/>
              </a:spcAft>
              <a:buClr>
                <a:srgbClr val="000000"/>
              </a:buClr>
              <a:buSzPts val="1800"/>
              <a:buChar char="»"/>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31" name="Google Shape;31;p24"/>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2" name="Shape 32"/>
        <p:cNvGrpSpPr/>
        <p:nvPr/>
      </p:nvGrpSpPr>
      <p:grpSpPr>
        <a:xfrm>
          <a:off x="0" y="0"/>
          <a:ext cx="0" cy="0"/>
          <a:chOff x="0" y="0"/>
          <a:chExt cx="0" cy="0"/>
        </a:xfrm>
      </p:grpSpPr>
      <p:sp>
        <p:nvSpPr>
          <p:cNvPr id="33" name="Google Shape;33;p25"/>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4" name="Google Shape;34;p25"/>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5" name="Shape 35"/>
        <p:cNvGrpSpPr/>
        <p:nvPr/>
      </p:nvGrpSpPr>
      <p:grpSpPr>
        <a:xfrm>
          <a:off x="0" y="0"/>
          <a:ext cx="0" cy="0"/>
          <a:chOff x="0" y="0"/>
          <a:chExt cx="0" cy="0"/>
        </a:xfrm>
      </p:grpSpPr>
      <p:sp>
        <p:nvSpPr>
          <p:cNvPr id="36" name="Google Shape;36;p26"/>
          <p:cNvSpPr txBox="1"/>
          <p:nvPr>
            <p:ph type="title"/>
          </p:nvPr>
        </p:nvSpPr>
        <p:spPr>
          <a:xfrm>
            <a:off x="457200" y="273050"/>
            <a:ext cx="3008315" cy="1162050"/>
          </a:xfrm>
          <a:prstGeom prst="rect">
            <a:avLst/>
          </a:prstGeom>
          <a:noFill/>
          <a:ln>
            <a:noFill/>
          </a:ln>
        </p:spPr>
        <p:txBody>
          <a:bodyPr anchorCtr="0" anchor="b" bIns="45700" lIns="45700" spcFirstLastPara="1" rIns="45700" wrap="square" tIns="45700">
            <a:normAutofit/>
          </a:bodyPr>
          <a:lstStyle>
            <a:lvl1pPr lvl="0" algn="l">
              <a:lnSpc>
                <a:spcPct val="100000"/>
              </a:lnSpc>
              <a:spcBef>
                <a:spcPts val="0"/>
              </a:spcBef>
              <a:spcAft>
                <a:spcPts val="0"/>
              </a:spcAft>
              <a:buClr>
                <a:srgbClr val="000000"/>
              </a:buClr>
              <a:buSzPts val="2000"/>
              <a:buFont typeface="Calibri"/>
              <a:buNone/>
              <a:defRPr b="1" sz="2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7" name="Google Shape;37;p26"/>
          <p:cNvSpPr txBox="1"/>
          <p:nvPr>
            <p:ph idx="1" type="body"/>
          </p:nvPr>
        </p:nvSpPr>
        <p:spPr>
          <a:xfrm>
            <a:off x="3575050" y="273050"/>
            <a:ext cx="5111750" cy="5853113"/>
          </a:xfrm>
          <a:prstGeom prst="rect">
            <a:avLst/>
          </a:prstGeom>
          <a:noFill/>
          <a:ln>
            <a:noFill/>
          </a:ln>
        </p:spPr>
        <p:txBody>
          <a:bodyPr anchorCtr="0" anchor="t" bIns="45700" lIns="45700" spcFirstLastPara="1" rIns="45700" wrap="square" tIns="45700">
            <a:normAutofit/>
          </a:bodyPr>
          <a:lstStyle>
            <a:lvl1pPr indent="-342900" lvl="0" marL="457200" algn="l">
              <a:lnSpc>
                <a:spcPct val="100000"/>
              </a:lnSpc>
              <a:spcBef>
                <a:spcPts val="700"/>
              </a:spcBef>
              <a:spcAft>
                <a:spcPts val="0"/>
              </a:spcAft>
              <a:buClr>
                <a:srgbClr val="000000"/>
              </a:buClr>
              <a:buSzPts val="1800"/>
              <a:buChar char="•"/>
              <a:defRPr/>
            </a:lvl1pPr>
            <a:lvl2pPr indent="-342900" lvl="1" marL="914400" algn="l">
              <a:lnSpc>
                <a:spcPct val="100000"/>
              </a:lnSpc>
              <a:spcBef>
                <a:spcPts val="700"/>
              </a:spcBef>
              <a:spcAft>
                <a:spcPts val="0"/>
              </a:spcAft>
              <a:buClr>
                <a:srgbClr val="000000"/>
              </a:buClr>
              <a:buSzPts val="1800"/>
              <a:buChar char="–"/>
              <a:defRPr/>
            </a:lvl2pPr>
            <a:lvl3pPr indent="-342900" lvl="2" marL="1371600" algn="l">
              <a:lnSpc>
                <a:spcPct val="100000"/>
              </a:lnSpc>
              <a:spcBef>
                <a:spcPts val="700"/>
              </a:spcBef>
              <a:spcAft>
                <a:spcPts val="0"/>
              </a:spcAft>
              <a:buClr>
                <a:srgbClr val="000000"/>
              </a:buClr>
              <a:buSzPts val="1800"/>
              <a:buChar char="•"/>
              <a:defRPr/>
            </a:lvl3pPr>
            <a:lvl4pPr indent="-342900" lvl="3" marL="1828800" algn="l">
              <a:lnSpc>
                <a:spcPct val="100000"/>
              </a:lnSpc>
              <a:spcBef>
                <a:spcPts val="700"/>
              </a:spcBef>
              <a:spcAft>
                <a:spcPts val="0"/>
              </a:spcAft>
              <a:buClr>
                <a:srgbClr val="000000"/>
              </a:buClr>
              <a:buSzPts val="1800"/>
              <a:buChar char="–"/>
              <a:defRPr/>
            </a:lvl4pPr>
            <a:lvl5pPr indent="-342900" lvl="4" marL="2286000" algn="l">
              <a:lnSpc>
                <a:spcPct val="100000"/>
              </a:lnSpc>
              <a:spcBef>
                <a:spcPts val="700"/>
              </a:spcBef>
              <a:spcAft>
                <a:spcPts val="0"/>
              </a:spcAft>
              <a:buClr>
                <a:srgbClr val="000000"/>
              </a:buClr>
              <a:buSzPts val="1800"/>
              <a:buChar char="»"/>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38" name="Google Shape;38;p26"/>
          <p:cNvSpPr txBox="1"/>
          <p:nvPr>
            <p:ph idx="2" type="body"/>
          </p:nvPr>
        </p:nvSpPr>
        <p:spPr>
          <a:xfrm>
            <a:off x="457198" y="1435100"/>
            <a:ext cx="3008316" cy="4691063"/>
          </a:xfrm>
          <a:prstGeom prst="rect">
            <a:avLst/>
          </a:prstGeom>
          <a:noFill/>
          <a:ln>
            <a:noFill/>
          </a:ln>
        </p:spPr>
        <p:txBody>
          <a:bodyPr anchorCtr="0" anchor="t" bIns="45700" lIns="45700" spcFirstLastPara="1" rIns="45700" wrap="square" tIns="45700">
            <a:normAutofit/>
          </a:bodyPr>
          <a:lstStyle>
            <a:lvl1pPr indent="-342900" lvl="0" marL="457200" algn="l">
              <a:lnSpc>
                <a:spcPct val="100000"/>
              </a:lnSpc>
              <a:spcBef>
                <a:spcPts val="700"/>
              </a:spcBef>
              <a:spcAft>
                <a:spcPts val="0"/>
              </a:spcAft>
              <a:buClr>
                <a:srgbClr val="000000"/>
              </a:buClr>
              <a:buSzPts val="1800"/>
              <a:buChar char="•"/>
              <a:defRPr/>
            </a:lvl1pPr>
            <a:lvl2pPr indent="-342900" lvl="1" marL="914400" algn="l">
              <a:lnSpc>
                <a:spcPct val="100000"/>
              </a:lnSpc>
              <a:spcBef>
                <a:spcPts val="700"/>
              </a:spcBef>
              <a:spcAft>
                <a:spcPts val="0"/>
              </a:spcAft>
              <a:buClr>
                <a:srgbClr val="000000"/>
              </a:buClr>
              <a:buSzPts val="1800"/>
              <a:buChar char="–"/>
              <a:defRPr/>
            </a:lvl2pPr>
            <a:lvl3pPr indent="-342900" lvl="2" marL="1371600" algn="l">
              <a:lnSpc>
                <a:spcPct val="100000"/>
              </a:lnSpc>
              <a:spcBef>
                <a:spcPts val="700"/>
              </a:spcBef>
              <a:spcAft>
                <a:spcPts val="0"/>
              </a:spcAft>
              <a:buClr>
                <a:srgbClr val="000000"/>
              </a:buClr>
              <a:buSzPts val="1800"/>
              <a:buChar char="•"/>
              <a:defRPr/>
            </a:lvl3pPr>
            <a:lvl4pPr indent="-342900" lvl="3" marL="1828800" algn="l">
              <a:lnSpc>
                <a:spcPct val="100000"/>
              </a:lnSpc>
              <a:spcBef>
                <a:spcPts val="700"/>
              </a:spcBef>
              <a:spcAft>
                <a:spcPts val="0"/>
              </a:spcAft>
              <a:buClr>
                <a:srgbClr val="000000"/>
              </a:buClr>
              <a:buSzPts val="1800"/>
              <a:buChar char="–"/>
              <a:defRPr/>
            </a:lvl4pPr>
            <a:lvl5pPr indent="-342900" lvl="4" marL="2286000" algn="l">
              <a:lnSpc>
                <a:spcPct val="100000"/>
              </a:lnSpc>
              <a:spcBef>
                <a:spcPts val="700"/>
              </a:spcBef>
              <a:spcAft>
                <a:spcPts val="0"/>
              </a:spcAft>
              <a:buClr>
                <a:srgbClr val="000000"/>
              </a:buClr>
              <a:buSzPts val="1800"/>
              <a:buChar char="»"/>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39" name="Google Shape;39;p26"/>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0" name="Shape 40"/>
        <p:cNvGrpSpPr/>
        <p:nvPr/>
      </p:nvGrpSpPr>
      <p:grpSpPr>
        <a:xfrm>
          <a:off x="0" y="0"/>
          <a:ext cx="0" cy="0"/>
          <a:chOff x="0" y="0"/>
          <a:chExt cx="0" cy="0"/>
        </a:xfrm>
      </p:grpSpPr>
      <p:sp>
        <p:nvSpPr>
          <p:cNvPr id="41" name="Google Shape;41;p27"/>
          <p:cNvSpPr txBox="1"/>
          <p:nvPr>
            <p:ph type="title"/>
          </p:nvPr>
        </p:nvSpPr>
        <p:spPr>
          <a:xfrm>
            <a:off x="1792288" y="4800600"/>
            <a:ext cx="5486402" cy="566738"/>
          </a:xfrm>
          <a:prstGeom prst="rect">
            <a:avLst/>
          </a:prstGeom>
          <a:noFill/>
          <a:ln>
            <a:noFill/>
          </a:ln>
        </p:spPr>
        <p:txBody>
          <a:bodyPr anchorCtr="0" anchor="b" bIns="45700" lIns="45700" spcFirstLastPara="1" rIns="45700" wrap="square" tIns="45700">
            <a:normAutofit/>
          </a:bodyPr>
          <a:lstStyle>
            <a:lvl1pPr lvl="0" algn="l">
              <a:lnSpc>
                <a:spcPct val="100000"/>
              </a:lnSpc>
              <a:spcBef>
                <a:spcPts val="0"/>
              </a:spcBef>
              <a:spcAft>
                <a:spcPts val="0"/>
              </a:spcAft>
              <a:buClr>
                <a:srgbClr val="000000"/>
              </a:buClr>
              <a:buSzPts val="2000"/>
              <a:buFont typeface="Calibri"/>
              <a:buNone/>
              <a:defRPr b="1" sz="2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2" name="Google Shape;42;p27"/>
          <p:cNvSpPr/>
          <p:nvPr>
            <p:ph idx="2" type="pic"/>
          </p:nvPr>
        </p:nvSpPr>
        <p:spPr>
          <a:xfrm>
            <a:off x="1792288" y="612775"/>
            <a:ext cx="5486402" cy="4114800"/>
          </a:xfrm>
          <a:prstGeom prst="rect">
            <a:avLst/>
          </a:prstGeom>
          <a:noFill/>
          <a:ln>
            <a:noFill/>
          </a:ln>
        </p:spPr>
      </p:sp>
      <p:sp>
        <p:nvSpPr>
          <p:cNvPr id="43" name="Google Shape;43;p27"/>
          <p:cNvSpPr txBox="1"/>
          <p:nvPr>
            <p:ph idx="1" type="body"/>
          </p:nvPr>
        </p:nvSpPr>
        <p:spPr>
          <a:xfrm>
            <a:off x="1792288" y="5367337"/>
            <a:ext cx="5486402" cy="804864"/>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300"/>
              </a:spcBef>
              <a:spcAft>
                <a:spcPts val="0"/>
              </a:spcAft>
              <a:buClr>
                <a:srgbClr val="000000"/>
              </a:buClr>
              <a:buSzPts val="1400"/>
              <a:buFont typeface="Calibri"/>
              <a:buNone/>
              <a:defRPr sz="1400"/>
            </a:lvl1pPr>
            <a:lvl2pPr indent="-228600" lvl="1" marL="914400" algn="l">
              <a:lnSpc>
                <a:spcPct val="100000"/>
              </a:lnSpc>
              <a:spcBef>
                <a:spcPts val="300"/>
              </a:spcBef>
              <a:spcAft>
                <a:spcPts val="0"/>
              </a:spcAft>
              <a:buClr>
                <a:srgbClr val="000000"/>
              </a:buClr>
              <a:buSzPts val="1400"/>
              <a:buFont typeface="Calibri"/>
              <a:buNone/>
              <a:defRPr sz="1400"/>
            </a:lvl2pPr>
            <a:lvl3pPr indent="-228600" lvl="2" marL="1371600" algn="l">
              <a:lnSpc>
                <a:spcPct val="100000"/>
              </a:lnSpc>
              <a:spcBef>
                <a:spcPts val="300"/>
              </a:spcBef>
              <a:spcAft>
                <a:spcPts val="0"/>
              </a:spcAft>
              <a:buClr>
                <a:srgbClr val="000000"/>
              </a:buClr>
              <a:buSzPts val="1400"/>
              <a:buFont typeface="Calibri"/>
              <a:buNone/>
              <a:defRPr sz="1400"/>
            </a:lvl3pPr>
            <a:lvl4pPr indent="-228600" lvl="3" marL="1828800" algn="l">
              <a:lnSpc>
                <a:spcPct val="100000"/>
              </a:lnSpc>
              <a:spcBef>
                <a:spcPts val="300"/>
              </a:spcBef>
              <a:spcAft>
                <a:spcPts val="0"/>
              </a:spcAft>
              <a:buClr>
                <a:srgbClr val="000000"/>
              </a:buClr>
              <a:buSzPts val="1400"/>
              <a:buFont typeface="Calibri"/>
              <a:buNone/>
              <a:defRPr sz="1400"/>
            </a:lvl4pPr>
            <a:lvl5pPr indent="-228600" lvl="4" marL="2286000" algn="l">
              <a:lnSpc>
                <a:spcPct val="100000"/>
              </a:lnSpc>
              <a:spcBef>
                <a:spcPts val="300"/>
              </a:spcBef>
              <a:spcAft>
                <a:spcPts val="0"/>
              </a:spcAft>
              <a:buClr>
                <a:srgbClr val="000000"/>
              </a:buClr>
              <a:buSzPts val="1400"/>
              <a:buFont typeface="Calibri"/>
              <a:buNone/>
              <a:defRPr sz="1400"/>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44" name="Google Shape;44;p27"/>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normAutofit/>
          </a:bodyPr>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7" name="Google Shape;7;p18"/>
          <p:cNvSpPr txBox="1"/>
          <p:nvPr>
            <p:ph idx="1" type="body"/>
          </p:nvPr>
        </p:nvSpPr>
        <p:spPr>
          <a:xfrm>
            <a:off x="10207625" y="3657600"/>
            <a:ext cx="7162800" cy="6629400"/>
          </a:xfrm>
          <a:prstGeom prst="rect">
            <a:avLst/>
          </a:prstGeom>
          <a:noFill/>
          <a:ln>
            <a:noFill/>
          </a:ln>
        </p:spPr>
        <p:txBody>
          <a:bodyPr anchorCtr="0" anchor="t" bIns="45700" lIns="45700" spcFirstLastPara="1" rIns="45700" wrap="square" tIns="45700">
            <a:normAutofit/>
          </a:bodyPr>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8" name="Google Shape;8;p18"/>
          <p:cNvSpPr txBox="1"/>
          <p:nvPr>
            <p:ph idx="12" type="sldNum"/>
          </p:nvPr>
        </p:nvSpPr>
        <p:spPr>
          <a:xfrm>
            <a:off x="8428178" y="6414761"/>
            <a:ext cx="258623" cy="248303"/>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34.png"/><Relationship Id="rId5" Type="http://schemas.openxmlformats.org/officeDocument/2006/relationships/image" Target="../media/image20.png"/><Relationship Id="rId6"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44.png"/><Relationship Id="rId6" Type="http://schemas.openxmlformats.org/officeDocument/2006/relationships/image" Target="../media/image48.jpg"/><Relationship Id="rId7"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1.jpg"/><Relationship Id="rId5" Type="http://schemas.openxmlformats.org/officeDocument/2006/relationships/image" Target="../media/image9.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39.png"/><Relationship Id="rId6" Type="http://schemas.openxmlformats.org/officeDocument/2006/relationships/image" Target="../media/image17.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jp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11.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39.png"/><Relationship Id="rId6" Type="http://schemas.openxmlformats.org/officeDocument/2006/relationships/image" Target="../media/image17.png"/><Relationship Id="rId7"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8.jpg"/><Relationship Id="rId9" Type="http://schemas.openxmlformats.org/officeDocument/2006/relationships/image" Target="../media/image47.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36.png"/><Relationship Id="rId8"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21.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45.png"/><Relationship Id="rId8"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pic>
        <p:nvPicPr>
          <p:cNvPr descr="Picture 2" id="49" name="Google Shape;49;p1"/>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pic>
        <p:nvPicPr>
          <p:cNvPr descr="Picture 3" id="50" name="Google Shape;50;p1"/>
          <p:cNvPicPr preferRelativeResize="0"/>
          <p:nvPr/>
        </p:nvPicPr>
        <p:blipFill rotWithShape="1">
          <a:blip r:embed="rId4">
            <a:alphaModFix/>
          </a:blip>
          <a:srcRect b="0" l="11280" r="19295" t="0"/>
          <a:stretch/>
        </p:blipFill>
        <p:spPr>
          <a:xfrm>
            <a:off x="7574306" y="219436"/>
            <a:ext cx="10711941" cy="10286881"/>
          </a:xfrm>
          <a:prstGeom prst="rect">
            <a:avLst/>
          </a:prstGeom>
          <a:noFill/>
          <a:ln>
            <a:noFill/>
          </a:ln>
        </p:spPr>
      </p:pic>
      <p:pic>
        <p:nvPicPr>
          <p:cNvPr descr="Picture 4" id="51" name="Google Shape;51;p1"/>
          <p:cNvPicPr preferRelativeResize="0"/>
          <p:nvPr/>
        </p:nvPicPr>
        <p:blipFill rotWithShape="1">
          <a:blip r:embed="rId5">
            <a:alphaModFix/>
          </a:blip>
          <a:srcRect b="0" l="0" r="0" t="0"/>
          <a:stretch/>
        </p:blipFill>
        <p:spPr>
          <a:xfrm>
            <a:off x="0" y="0"/>
            <a:ext cx="11444290" cy="10287004"/>
          </a:xfrm>
          <a:prstGeom prst="rect">
            <a:avLst/>
          </a:prstGeom>
          <a:noFill/>
          <a:ln>
            <a:noFill/>
          </a:ln>
        </p:spPr>
      </p:pic>
      <p:sp>
        <p:nvSpPr>
          <p:cNvPr id="52" name="Google Shape;52;p1"/>
          <p:cNvSpPr txBox="1"/>
          <p:nvPr/>
        </p:nvSpPr>
        <p:spPr>
          <a:xfrm>
            <a:off x="182075" y="781800"/>
            <a:ext cx="7567500" cy="3447900"/>
          </a:xfrm>
          <a:prstGeom prst="rect">
            <a:avLst/>
          </a:prstGeom>
          <a:noFill/>
          <a:ln>
            <a:noFill/>
          </a:ln>
        </p:spPr>
        <p:txBody>
          <a:bodyPr anchorCtr="0" anchor="t" bIns="0" lIns="0" spcFirstLastPara="1" rIns="0" wrap="square" tIns="0">
            <a:spAutoFit/>
          </a:bodyPr>
          <a:lstStyle/>
          <a:p>
            <a:pPr indent="0" lvl="0" marL="0" marR="0" rtl="0" algn="l">
              <a:lnSpc>
                <a:spcPct val="119696"/>
              </a:lnSpc>
              <a:spcBef>
                <a:spcPts val="0"/>
              </a:spcBef>
              <a:spcAft>
                <a:spcPts val="0"/>
              </a:spcAft>
              <a:buClr>
                <a:srgbClr val="FFFFFF"/>
              </a:buClr>
              <a:buSzPts val="6600"/>
              <a:buFont typeface="Arial"/>
              <a:buNone/>
            </a:pPr>
            <a:r>
              <a:rPr b="0" i="0" lang="en-US" sz="6600" u="none" cap="none" strike="noStrike">
                <a:solidFill>
                  <a:srgbClr val="FFFFFF"/>
                </a:solidFill>
                <a:latin typeface="Arial"/>
                <a:ea typeface="Arial"/>
                <a:cs typeface="Arial"/>
                <a:sym typeface="Arial"/>
              </a:rPr>
              <a:t>ONLINE BUS TICKET BOOKING SYSTEM (OBTBS)</a:t>
            </a:r>
            <a:endParaRPr/>
          </a:p>
        </p:txBody>
      </p:sp>
      <p:sp>
        <p:nvSpPr>
          <p:cNvPr id="53" name="Google Shape;53;p1"/>
          <p:cNvSpPr txBox="1"/>
          <p:nvPr/>
        </p:nvSpPr>
        <p:spPr>
          <a:xfrm>
            <a:off x="-96218" y="7633357"/>
            <a:ext cx="7567594" cy="555109"/>
          </a:xfrm>
          <a:prstGeom prst="rect">
            <a:avLst/>
          </a:prstGeom>
          <a:noFill/>
          <a:ln>
            <a:noFill/>
          </a:ln>
        </p:spPr>
        <p:txBody>
          <a:bodyPr anchorCtr="0" anchor="t" bIns="0" lIns="0" spcFirstLastPara="1" rIns="0" wrap="square" tIns="0">
            <a:spAutoFit/>
          </a:bodyPr>
          <a:lstStyle/>
          <a:p>
            <a:pPr indent="0" lvl="0" marL="0" marR="0" rtl="0" algn="ctr">
              <a:lnSpc>
                <a:spcPct val="118918"/>
              </a:lnSpc>
              <a:spcBef>
                <a:spcPts val="0"/>
              </a:spcBef>
              <a:spcAft>
                <a:spcPts val="0"/>
              </a:spcAft>
              <a:buClr>
                <a:srgbClr val="DA9D16"/>
              </a:buClr>
              <a:buSzPts val="3700"/>
              <a:buFont typeface="Arimo"/>
              <a:buNone/>
            </a:pPr>
            <a:r>
              <a:rPr b="1" i="0" lang="en-US" sz="3700" u="none" cap="none" strike="noStrike">
                <a:solidFill>
                  <a:srgbClr val="DA9D16"/>
                </a:solidFill>
                <a:latin typeface="Arimo"/>
                <a:ea typeface="Arimo"/>
                <a:cs typeface="Arimo"/>
                <a:sym typeface="Arimo"/>
              </a:rPr>
              <a:t>Ritesah Madhunala(21CS30042)</a:t>
            </a:r>
            <a:endParaRPr/>
          </a:p>
        </p:txBody>
      </p:sp>
      <p:sp>
        <p:nvSpPr>
          <p:cNvPr id="54" name="Google Shape;54;p1"/>
          <p:cNvSpPr txBox="1"/>
          <p:nvPr/>
        </p:nvSpPr>
        <p:spPr>
          <a:xfrm>
            <a:off x="131621" y="8510551"/>
            <a:ext cx="7111914" cy="52894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DA9D16"/>
              </a:buClr>
              <a:buSzPts val="3500"/>
              <a:buFont typeface="Arimo"/>
              <a:buNone/>
            </a:pPr>
            <a:r>
              <a:rPr b="1" i="0" lang="en-US" sz="3500" u="none" cap="none" strike="noStrike">
                <a:solidFill>
                  <a:srgbClr val="DA9D16"/>
                </a:solidFill>
                <a:latin typeface="Arimo"/>
                <a:ea typeface="Arimo"/>
                <a:cs typeface="Arimo"/>
                <a:sym typeface="Arimo"/>
              </a:rPr>
              <a:t>Cherukuri</a:t>
            </a:r>
            <a:r>
              <a:rPr b="0" i="0" lang="en-US" sz="3500" u="none" cap="none" strike="noStrike">
                <a:solidFill>
                  <a:srgbClr val="DA9D16"/>
                </a:solidFill>
                <a:latin typeface="Arimo"/>
                <a:ea typeface="Arimo"/>
                <a:cs typeface="Arimo"/>
                <a:sym typeface="Arimo"/>
              </a:rPr>
              <a:t> </a:t>
            </a:r>
            <a:r>
              <a:rPr b="1" i="0" lang="en-US" sz="3500" u="none" cap="none" strike="noStrike">
                <a:solidFill>
                  <a:srgbClr val="DA9D16"/>
                </a:solidFill>
                <a:latin typeface="Arimo"/>
                <a:ea typeface="Arimo"/>
                <a:cs typeface="Arimo"/>
                <a:sym typeface="Arimo"/>
              </a:rPr>
              <a:t>Tapaswini(21CS10018)</a:t>
            </a:r>
            <a:endParaRPr/>
          </a:p>
        </p:txBody>
      </p:sp>
      <p:sp>
        <p:nvSpPr>
          <p:cNvPr id="55" name="Google Shape;55;p1"/>
          <p:cNvSpPr txBox="1"/>
          <p:nvPr/>
        </p:nvSpPr>
        <p:spPr>
          <a:xfrm>
            <a:off x="-96225" y="6881825"/>
            <a:ext cx="7264500" cy="600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DA9D16"/>
              </a:buClr>
              <a:buSzPts val="4000"/>
              <a:buFont typeface="Arimo"/>
              <a:buNone/>
            </a:pPr>
            <a:r>
              <a:rPr b="1" i="0" lang="en-US" sz="3900" u="none" cap="none" strike="noStrike">
                <a:solidFill>
                  <a:srgbClr val="DA9D16"/>
                </a:solidFill>
                <a:latin typeface="Arimo"/>
                <a:ea typeface="Arimo"/>
                <a:cs typeface="Arimo"/>
                <a:sym typeface="Arimo"/>
              </a:rPr>
              <a:t>Tirzah Grace.Y (21CS10071)</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Picture 2" id="203" name="Google Shape;203;p10"/>
          <p:cNvPicPr preferRelativeResize="0"/>
          <p:nvPr/>
        </p:nvPicPr>
        <p:blipFill rotWithShape="1">
          <a:blip r:embed="rId3">
            <a:alphaModFix/>
          </a:blip>
          <a:srcRect b="0" l="0" r="0" t="0"/>
          <a:stretch/>
        </p:blipFill>
        <p:spPr>
          <a:xfrm>
            <a:off x="13259703" y="5425990"/>
            <a:ext cx="5028292" cy="4688160"/>
          </a:xfrm>
          <a:prstGeom prst="rect">
            <a:avLst/>
          </a:prstGeom>
          <a:noFill/>
          <a:ln>
            <a:noFill/>
          </a:ln>
        </p:spPr>
      </p:pic>
      <p:sp>
        <p:nvSpPr>
          <p:cNvPr id="204" name="Google Shape;204;p10"/>
          <p:cNvSpPr/>
          <p:nvPr/>
        </p:nvSpPr>
        <p:spPr>
          <a:xfrm>
            <a:off x="6978" y="12114"/>
            <a:ext cx="18306000" cy="319350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5" name="Google Shape;205;p10"/>
          <p:cNvSpPr txBox="1"/>
          <p:nvPr/>
        </p:nvSpPr>
        <p:spPr>
          <a:xfrm>
            <a:off x="886967" y="624615"/>
            <a:ext cx="14689500" cy="2232000"/>
          </a:xfrm>
          <a:prstGeom prst="rect">
            <a:avLst/>
          </a:prstGeom>
          <a:noFill/>
          <a:ln>
            <a:noFill/>
          </a:ln>
        </p:spPr>
        <p:txBody>
          <a:bodyPr anchorCtr="0" anchor="t" bIns="0" lIns="0" spcFirstLastPara="1" rIns="0" wrap="square" tIns="0">
            <a:spAutoFit/>
          </a:bodyPr>
          <a:lstStyle/>
          <a:p>
            <a:pPr indent="0" lvl="0" marL="0" marR="0" rtl="0" algn="l">
              <a:lnSpc>
                <a:spcPct val="119696"/>
              </a:lnSpc>
              <a:spcBef>
                <a:spcPts val="0"/>
              </a:spcBef>
              <a:spcAft>
                <a:spcPts val="0"/>
              </a:spcAft>
              <a:buClr>
                <a:srgbClr val="FFFFFF"/>
              </a:buClr>
              <a:buSzPts val="6600"/>
              <a:buFont typeface="Open Sans"/>
              <a:buNone/>
            </a:pPr>
            <a:r>
              <a:rPr b="1" i="0" lang="en-US" sz="6600" u="sng" cap="none" strike="noStrike">
                <a:solidFill>
                  <a:srgbClr val="FFFFFF"/>
                </a:solidFill>
                <a:latin typeface="Open Sans"/>
                <a:ea typeface="Open Sans"/>
                <a:cs typeface="Open Sans"/>
                <a:sym typeface="Open Sans"/>
              </a:rPr>
              <a:t>SALIENT FEATURES OF SRS DOCUMENT</a:t>
            </a:r>
            <a:endParaRPr/>
          </a:p>
        </p:txBody>
      </p:sp>
      <p:pic>
        <p:nvPicPr>
          <p:cNvPr descr="Picture 6" id="206" name="Google Shape;206;p10"/>
          <p:cNvPicPr preferRelativeResize="0"/>
          <p:nvPr/>
        </p:nvPicPr>
        <p:blipFill rotWithShape="1">
          <a:blip r:embed="rId4">
            <a:alphaModFix/>
          </a:blip>
          <a:srcRect b="0" l="0" r="0" t="0"/>
          <a:stretch/>
        </p:blipFill>
        <p:spPr>
          <a:xfrm>
            <a:off x="14790441" y="0"/>
            <a:ext cx="3515473" cy="6578352"/>
          </a:xfrm>
          <a:prstGeom prst="rect">
            <a:avLst/>
          </a:prstGeom>
          <a:noFill/>
          <a:ln>
            <a:noFill/>
          </a:ln>
        </p:spPr>
      </p:pic>
      <p:pic>
        <p:nvPicPr>
          <p:cNvPr descr="Picture 7" id="207" name="Google Shape;207;p10"/>
          <p:cNvPicPr preferRelativeResize="0"/>
          <p:nvPr/>
        </p:nvPicPr>
        <p:blipFill rotWithShape="1">
          <a:blip r:embed="rId5">
            <a:alphaModFix/>
          </a:blip>
          <a:srcRect b="0" l="0" r="0" t="0"/>
          <a:stretch/>
        </p:blipFill>
        <p:spPr>
          <a:xfrm>
            <a:off x="14790441" y="0"/>
            <a:ext cx="3515473" cy="6578352"/>
          </a:xfrm>
          <a:prstGeom prst="rect">
            <a:avLst/>
          </a:prstGeom>
          <a:noFill/>
          <a:ln>
            <a:noFill/>
          </a:ln>
        </p:spPr>
      </p:pic>
      <p:sp>
        <p:nvSpPr>
          <p:cNvPr id="208" name="Google Shape;208;p10"/>
          <p:cNvSpPr/>
          <p:nvPr/>
        </p:nvSpPr>
        <p:spPr>
          <a:xfrm>
            <a:off x="914400" y="3952678"/>
            <a:ext cx="16459200" cy="1096308"/>
          </a:xfrm>
          <a:custGeom>
            <a:rect b="b" l="l" r="r" t="t"/>
            <a:pathLst>
              <a:path extrusionOk="0" h="21600" w="21600">
                <a:moveTo>
                  <a:pt x="0" y="2160"/>
                </a:moveTo>
                <a:cubicBezTo>
                  <a:pt x="0" y="966"/>
                  <a:pt x="64" y="0"/>
                  <a:pt x="144" y="0"/>
                </a:cubicBezTo>
                <a:lnTo>
                  <a:pt x="21456" y="0"/>
                </a:lnTo>
                <a:cubicBezTo>
                  <a:pt x="21536" y="0"/>
                  <a:pt x="21600" y="966"/>
                  <a:pt x="21600" y="2160"/>
                </a:cubicBezTo>
                <a:lnTo>
                  <a:pt x="21600" y="19440"/>
                </a:lnTo>
                <a:cubicBezTo>
                  <a:pt x="21600" y="20634"/>
                  <a:pt x="21536" y="21600"/>
                  <a:pt x="21456" y="21600"/>
                </a:cubicBezTo>
                <a:lnTo>
                  <a:pt x="144" y="21600"/>
                </a:lnTo>
                <a:cubicBezTo>
                  <a:pt x="64" y="21600"/>
                  <a:pt x="0" y="20634"/>
                  <a:pt x="0" y="19440"/>
                </a:cubicBezTo>
                <a:close/>
              </a:path>
            </a:pathLst>
          </a:custGeom>
          <a:solidFill>
            <a:srgbClr val="EBE8D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9" name="Google Shape;209;p10"/>
          <p:cNvSpPr/>
          <p:nvPr/>
        </p:nvSpPr>
        <p:spPr>
          <a:xfrm>
            <a:off x="1246049" y="4199360"/>
            <a:ext cx="603000" cy="603000"/>
          </a:xfrm>
          <a:prstGeom prst="rect">
            <a:avLst/>
          </a:prstGeom>
          <a:blipFill rotWithShape="1">
            <a:blip r:embed="rId6">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0" name="Google Shape;210;p10"/>
          <p:cNvSpPr txBox="1"/>
          <p:nvPr/>
        </p:nvSpPr>
        <p:spPr>
          <a:xfrm>
            <a:off x="2253292" y="4025271"/>
            <a:ext cx="15047700" cy="908100"/>
          </a:xfrm>
          <a:prstGeom prst="rect">
            <a:avLst/>
          </a:prstGeom>
          <a:noFill/>
          <a:ln>
            <a:noFill/>
          </a:ln>
        </p:spPr>
        <p:txBody>
          <a:bodyPr anchorCtr="0" anchor="t" bIns="0" lIns="0" spcFirstLastPara="1" rIns="0" wrap="square" tIns="0">
            <a:spAutoFit/>
          </a:bodyPr>
          <a:lstStyle/>
          <a:p>
            <a:pPr indent="0" lvl="0" marL="0" marR="0" rtl="0" algn="l">
              <a:lnSpc>
                <a:spcPct val="118518"/>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User Interface Design: This section will describe the user interface design of the system, including wireframes,  and usability requirements.</a:t>
            </a:r>
            <a:endParaRPr/>
          </a:p>
        </p:txBody>
      </p:sp>
      <p:sp>
        <p:nvSpPr>
          <p:cNvPr id="211" name="Google Shape;211;p10"/>
          <p:cNvSpPr/>
          <p:nvPr/>
        </p:nvSpPr>
        <p:spPr>
          <a:xfrm>
            <a:off x="914400" y="5323134"/>
            <a:ext cx="16459200" cy="1096308"/>
          </a:xfrm>
          <a:custGeom>
            <a:rect b="b" l="l" r="r" t="t"/>
            <a:pathLst>
              <a:path extrusionOk="0" h="21600" w="21600">
                <a:moveTo>
                  <a:pt x="0" y="2160"/>
                </a:moveTo>
                <a:cubicBezTo>
                  <a:pt x="0" y="966"/>
                  <a:pt x="64" y="0"/>
                  <a:pt x="144" y="0"/>
                </a:cubicBezTo>
                <a:lnTo>
                  <a:pt x="21456" y="0"/>
                </a:lnTo>
                <a:cubicBezTo>
                  <a:pt x="21536" y="0"/>
                  <a:pt x="21600" y="966"/>
                  <a:pt x="21600" y="2160"/>
                </a:cubicBezTo>
                <a:lnTo>
                  <a:pt x="21600" y="19440"/>
                </a:lnTo>
                <a:cubicBezTo>
                  <a:pt x="21600" y="20634"/>
                  <a:pt x="21536" y="21600"/>
                  <a:pt x="21456" y="21600"/>
                </a:cubicBezTo>
                <a:lnTo>
                  <a:pt x="144" y="21600"/>
                </a:lnTo>
                <a:cubicBezTo>
                  <a:pt x="64" y="21600"/>
                  <a:pt x="0" y="20634"/>
                  <a:pt x="0" y="19440"/>
                </a:cubicBezTo>
                <a:close/>
              </a:path>
            </a:pathLst>
          </a:custGeom>
          <a:solidFill>
            <a:srgbClr val="EBE8D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2" name="Google Shape;212;p10"/>
          <p:cNvSpPr/>
          <p:nvPr/>
        </p:nvSpPr>
        <p:spPr>
          <a:xfrm>
            <a:off x="1246049" y="5569815"/>
            <a:ext cx="603000" cy="603000"/>
          </a:xfrm>
          <a:prstGeom prst="rect">
            <a:avLst/>
          </a:prstGeom>
          <a:blipFill rotWithShape="1">
            <a:blip r:embed="rId7">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3" name="Google Shape;213;p10"/>
          <p:cNvSpPr txBox="1"/>
          <p:nvPr/>
        </p:nvSpPr>
        <p:spPr>
          <a:xfrm>
            <a:off x="2253292" y="5395726"/>
            <a:ext cx="15047700" cy="908100"/>
          </a:xfrm>
          <a:prstGeom prst="rect">
            <a:avLst/>
          </a:prstGeom>
          <a:noFill/>
          <a:ln>
            <a:noFill/>
          </a:ln>
        </p:spPr>
        <p:txBody>
          <a:bodyPr anchorCtr="0" anchor="t" bIns="0" lIns="0" spcFirstLastPara="1" rIns="0" wrap="square" tIns="0">
            <a:spAutoFit/>
          </a:bodyPr>
          <a:lstStyle/>
          <a:p>
            <a:pPr indent="0" lvl="0" marL="0" marR="0" rtl="0" algn="l">
              <a:lnSpc>
                <a:spcPct val="118518"/>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Data Model: This section will describe the data model of the system, including the data entities, attributes, and relationships.</a:t>
            </a:r>
            <a:endParaRPr/>
          </a:p>
        </p:txBody>
      </p:sp>
      <p:sp>
        <p:nvSpPr>
          <p:cNvPr id="214" name="Google Shape;214;p10"/>
          <p:cNvSpPr/>
          <p:nvPr/>
        </p:nvSpPr>
        <p:spPr>
          <a:xfrm>
            <a:off x="914400" y="6693590"/>
            <a:ext cx="16459200" cy="1096308"/>
          </a:xfrm>
          <a:custGeom>
            <a:rect b="b" l="l" r="r" t="t"/>
            <a:pathLst>
              <a:path extrusionOk="0" h="21600" w="21600">
                <a:moveTo>
                  <a:pt x="0" y="2160"/>
                </a:moveTo>
                <a:cubicBezTo>
                  <a:pt x="0" y="966"/>
                  <a:pt x="64" y="0"/>
                  <a:pt x="144" y="0"/>
                </a:cubicBezTo>
                <a:lnTo>
                  <a:pt x="21456" y="0"/>
                </a:lnTo>
                <a:cubicBezTo>
                  <a:pt x="21536" y="0"/>
                  <a:pt x="21600" y="966"/>
                  <a:pt x="21600" y="2160"/>
                </a:cubicBezTo>
                <a:lnTo>
                  <a:pt x="21600" y="19440"/>
                </a:lnTo>
                <a:cubicBezTo>
                  <a:pt x="21600" y="20634"/>
                  <a:pt x="21536" y="21600"/>
                  <a:pt x="21456" y="21600"/>
                </a:cubicBezTo>
                <a:lnTo>
                  <a:pt x="144" y="21600"/>
                </a:lnTo>
                <a:cubicBezTo>
                  <a:pt x="64" y="21600"/>
                  <a:pt x="0" y="20634"/>
                  <a:pt x="0" y="19440"/>
                </a:cubicBezTo>
                <a:close/>
              </a:path>
            </a:pathLst>
          </a:custGeom>
          <a:solidFill>
            <a:srgbClr val="EBE8D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5" name="Google Shape;215;p10"/>
          <p:cNvSpPr/>
          <p:nvPr/>
        </p:nvSpPr>
        <p:spPr>
          <a:xfrm>
            <a:off x="1246049" y="6940269"/>
            <a:ext cx="603000" cy="603000"/>
          </a:xfrm>
          <a:prstGeom prst="rect">
            <a:avLst/>
          </a:prstGeom>
          <a:blipFill rotWithShape="1">
            <a:blip r:embed="rId8">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6" name="Google Shape;216;p10"/>
          <p:cNvSpPr txBox="1"/>
          <p:nvPr/>
        </p:nvSpPr>
        <p:spPr>
          <a:xfrm>
            <a:off x="2253292" y="6766182"/>
            <a:ext cx="15047700" cy="908100"/>
          </a:xfrm>
          <a:prstGeom prst="rect">
            <a:avLst/>
          </a:prstGeom>
          <a:noFill/>
          <a:ln>
            <a:noFill/>
          </a:ln>
        </p:spPr>
        <p:txBody>
          <a:bodyPr anchorCtr="0" anchor="t" bIns="0" lIns="0" spcFirstLastPara="1" rIns="0" wrap="square" tIns="0">
            <a:spAutoFit/>
          </a:bodyPr>
          <a:lstStyle/>
          <a:p>
            <a:pPr indent="0" lvl="0" marL="0" marR="0" rtl="0" algn="l">
              <a:lnSpc>
                <a:spcPct val="118518"/>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External Interface Requirements: This section will describe the external interfaces of the system, including the user interfaces, hardware interfaces, and software interfaces.</a:t>
            </a:r>
            <a:endParaRPr/>
          </a:p>
        </p:txBody>
      </p:sp>
      <p:sp>
        <p:nvSpPr>
          <p:cNvPr id="217" name="Google Shape;217;p10"/>
          <p:cNvSpPr/>
          <p:nvPr/>
        </p:nvSpPr>
        <p:spPr>
          <a:xfrm>
            <a:off x="914400" y="8064043"/>
            <a:ext cx="16459200" cy="1096308"/>
          </a:xfrm>
          <a:custGeom>
            <a:rect b="b" l="l" r="r" t="t"/>
            <a:pathLst>
              <a:path extrusionOk="0" h="21600" w="21600">
                <a:moveTo>
                  <a:pt x="0" y="2160"/>
                </a:moveTo>
                <a:cubicBezTo>
                  <a:pt x="0" y="966"/>
                  <a:pt x="64" y="0"/>
                  <a:pt x="144" y="0"/>
                </a:cubicBezTo>
                <a:lnTo>
                  <a:pt x="21456" y="0"/>
                </a:lnTo>
                <a:cubicBezTo>
                  <a:pt x="21536" y="0"/>
                  <a:pt x="21600" y="966"/>
                  <a:pt x="21600" y="2160"/>
                </a:cubicBezTo>
                <a:lnTo>
                  <a:pt x="21600" y="19440"/>
                </a:lnTo>
                <a:cubicBezTo>
                  <a:pt x="21600" y="20634"/>
                  <a:pt x="21536" y="21600"/>
                  <a:pt x="21456" y="21600"/>
                </a:cubicBezTo>
                <a:lnTo>
                  <a:pt x="144" y="21600"/>
                </a:lnTo>
                <a:cubicBezTo>
                  <a:pt x="64" y="21600"/>
                  <a:pt x="0" y="20634"/>
                  <a:pt x="0" y="19440"/>
                </a:cubicBezTo>
                <a:close/>
              </a:path>
            </a:pathLst>
          </a:custGeom>
          <a:solidFill>
            <a:srgbClr val="EBE8D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8" name="Google Shape;218;p10"/>
          <p:cNvSpPr/>
          <p:nvPr/>
        </p:nvSpPr>
        <p:spPr>
          <a:xfrm>
            <a:off x="1246049" y="8310724"/>
            <a:ext cx="603000" cy="603000"/>
          </a:xfrm>
          <a:prstGeom prst="rect">
            <a:avLst/>
          </a:prstGeom>
          <a:blipFill rotWithShape="1">
            <a:blip r:embed="rId9">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9" name="Google Shape;219;p10"/>
          <p:cNvSpPr txBox="1"/>
          <p:nvPr/>
        </p:nvSpPr>
        <p:spPr>
          <a:xfrm>
            <a:off x="2253292" y="8136637"/>
            <a:ext cx="15047700" cy="908100"/>
          </a:xfrm>
          <a:prstGeom prst="rect">
            <a:avLst/>
          </a:prstGeom>
          <a:noFill/>
          <a:ln>
            <a:noFill/>
          </a:ln>
        </p:spPr>
        <p:txBody>
          <a:bodyPr anchorCtr="0" anchor="t" bIns="0" lIns="0" spcFirstLastPara="1" rIns="0" wrap="square" tIns="0">
            <a:spAutoFit/>
          </a:bodyPr>
          <a:lstStyle/>
          <a:p>
            <a:pPr indent="0" lvl="0" marL="0" marR="0" rtl="0" algn="l">
              <a:lnSpc>
                <a:spcPct val="118518"/>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Constraints: This section will describe any constraints that may impact the development or implementation of the system, including hardware, software, and environmental constraints.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Picture 2" id="224" name="Google Shape;224;p11"/>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sp>
        <p:nvSpPr>
          <p:cNvPr id="225" name="Google Shape;225;p11"/>
          <p:cNvSpPr/>
          <p:nvPr/>
        </p:nvSpPr>
        <p:spPr>
          <a:xfrm>
            <a:off x="-2" y="-2"/>
            <a:ext cx="18305912" cy="319345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Picture 5" id="226" name="Google Shape;226;p11"/>
          <p:cNvPicPr preferRelativeResize="0"/>
          <p:nvPr/>
        </p:nvPicPr>
        <p:blipFill rotWithShape="1">
          <a:blip r:embed="rId4">
            <a:alphaModFix/>
          </a:blip>
          <a:srcRect b="0" l="0" r="0" t="0"/>
          <a:stretch/>
        </p:blipFill>
        <p:spPr>
          <a:xfrm>
            <a:off x="0" y="0"/>
            <a:ext cx="3515470" cy="6578352"/>
          </a:xfrm>
          <a:prstGeom prst="rect">
            <a:avLst/>
          </a:prstGeom>
          <a:noFill/>
          <a:ln>
            <a:noFill/>
          </a:ln>
        </p:spPr>
      </p:pic>
      <p:pic>
        <p:nvPicPr>
          <p:cNvPr descr="Picture 6" id="227" name="Google Shape;227;p11"/>
          <p:cNvPicPr preferRelativeResize="0"/>
          <p:nvPr/>
        </p:nvPicPr>
        <p:blipFill rotWithShape="1">
          <a:blip r:embed="rId5">
            <a:alphaModFix/>
          </a:blip>
          <a:srcRect b="0" l="0" r="0" t="0"/>
          <a:stretch/>
        </p:blipFill>
        <p:spPr>
          <a:xfrm>
            <a:off x="0" y="0"/>
            <a:ext cx="3515470" cy="6578352"/>
          </a:xfrm>
          <a:prstGeom prst="rect">
            <a:avLst/>
          </a:prstGeom>
          <a:noFill/>
          <a:ln>
            <a:noFill/>
          </a:ln>
        </p:spPr>
      </p:pic>
      <p:sp>
        <p:nvSpPr>
          <p:cNvPr id="228" name="Google Shape;228;p11"/>
          <p:cNvSpPr txBox="1"/>
          <p:nvPr/>
        </p:nvSpPr>
        <p:spPr>
          <a:xfrm>
            <a:off x="1463041" y="609428"/>
            <a:ext cx="14239390" cy="90676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6000"/>
              <a:buFont typeface="Arimo"/>
              <a:buNone/>
            </a:pPr>
            <a:r>
              <a:rPr b="0" i="0" lang="en-US" sz="6000" u="sng" cap="none" strike="noStrike">
                <a:solidFill>
                  <a:srgbClr val="FFFFFF"/>
                </a:solidFill>
                <a:latin typeface="Arimo"/>
                <a:ea typeface="Arimo"/>
                <a:cs typeface="Arimo"/>
                <a:sym typeface="Arimo"/>
              </a:rPr>
              <a:t>MAIN PAGE FEATURES</a:t>
            </a:r>
            <a:endParaRPr/>
          </a:p>
        </p:txBody>
      </p:sp>
      <p:sp>
        <p:nvSpPr>
          <p:cNvPr id="229" name="Google Shape;229;p11"/>
          <p:cNvSpPr txBox="1"/>
          <p:nvPr/>
        </p:nvSpPr>
        <p:spPr>
          <a:xfrm>
            <a:off x="1463050" y="3447475"/>
            <a:ext cx="11427000" cy="6252000"/>
          </a:xfrm>
          <a:prstGeom prst="rect">
            <a:avLst/>
          </a:prstGeom>
          <a:noFill/>
          <a:ln>
            <a:noFill/>
          </a:ln>
        </p:spPr>
        <p:txBody>
          <a:bodyPr anchorCtr="0" anchor="t" bIns="0" lIns="0" spcFirstLastPara="1" rIns="0" wrap="square" tIns="0">
            <a:spAutoFit/>
          </a:bodyPr>
          <a:lstStyle/>
          <a:p>
            <a:pPr indent="0" lvl="0" marL="0" marR="0" rtl="0" algn="l">
              <a:lnSpc>
                <a:spcPct val="88888"/>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325754" lvl="1" marL="651509" marR="0" rtl="0" algn="l">
              <a:lnSpc>
                <a:spcPct val="141666"/>
              </a:lnSpc>
              <a:spcBef>
                <a:spcPts val="0"/>
              </a:spcBef>
              <a:spcAft>
                <a:spcPts val="0"/>
              </a:spcAft>
              <a:buClr>
                <a:srgbClr val="09283F"/>
              </a:buClr>
              <a:buSzPts val="3600"/>
              <a:buFont typeface="Arial"/>
              <a:buChar char="•"/>
            </a:pPr>
            <a:r>
              <a:rPr b="0" i="0" lang="en-US" sz="3600" u="none" cap="none" strike="noStrike">
                <a:solidFill>
                  <a:srgbClr val="09283F"/>
                </a:solidFill>
                <a:latin typeface="Arial"/>
                <a:ea typeface="Arial"/>
                <a:cs typeface="Arial"/>
                <a:sym typeface="Arial"/>
              </a:rPr>
              <a:t>Looking for Information on the Website</a:t>
            </a:r>
            <a:endParaRPr/>
          </a:p>
          <a:p>
            <a:pPr indent="-325754" lvl="1" marL="651509" marR="0" rtl="0" algn="l">
              <a:lnSpc>
                <a:spcPct val="141666"/>
              </a:lnSpc>
              <a:spcBef>
                <a:spcPts val="0"/>
              </a:spcBef>
              <a:spcAft>
                <a:spcPts val="0"/>
              </a:spcAft>
              <a:buClr>
                <a:srgbClr val="09283F"/>
              </a:buClr>
              <a:buSzPts val="3600"/>
              <a:buFont typeface="Arial"/>
              <a:buChar char="•"/>
            </a:pPr>
            <a:r>
              <a:rPr b="0" i="0" lang="en-US" sz="3600" u="none" cap="none" strike="noStrike">
                <a:solidFill>
                  <a:srgbClr val="09283F"/>
                </a:solidFill>
                <a:latin typeface="Arial"/>
                <a:ea typeface="Arial"/>
                <a:cs typeface="Arial"/>
                <a:sym typeface="Arial"/>
              </a:rPr>
              <a:t>Website </a:t>
            </a:r>
            <a:r>
              <a:rPr lang="en-US" sz="3600">
                <a:solidFill>
                  <a:srgbClr val="09283F"/>
                </a:solidFill>
              </a:rPr>
              <a:t>Navigation</a:t>
            </a:r>
            <a:endParaRPr/>
          </a:p>
          <a:p>
            <a:pPr indent="-325754" lvl="1" marL="651509" marR="0" rtl="0" algn="l">
              <a:lnSpc>
                <a:spcPct val="141666"/>
              </a:lnSpc>
              <a:spcBef>
                <a:spcPts val="0"/>
              </a:spcBef>
              <a:spcAft>
                <a:spcPts val="0"/>
              </a:spcAft>
              <a:buClr>
                <a:srgbClr val="09283F"/>
              </a:buClr>
              <a:buSzPts val="3600"/>
              <a:buFont typeface="Arial"/>
              <a:buChar char="•"/>
            </a:pPr>
            <a:r>
              <a:rPr b="0" i="0" lang="en-US" sz="3600" u="none" cap="none" strike="noStrike">
                <a:solidFill>
                  <a:srgbClr val="09283F"/>
                </a:solidFill>
                <a:latin typeface="Arial"/>
                <a:ea typeface="Arial"/>
                <a:cs typeface="Arial"/>
                <a:sym typeface="Arial"/>
              </a:rPr>
              <a:t>From and To Destination Search</a:t>
            </a:r>
            <a:endParaRPr/>
          </a:p>
          <a:p>
            <a:pPr indent="-325753" lvl="1" marL="651508" marR="0" rtl="0" algn="l">
              <a:lnSpc>
                <a:spcPct val="141666"/>
              </a:lnSpc>
              <a:spcBef>
                <a:spcPts val="0"/>
              </a:spcBef>
              <a:spcAft>
                <a:spcPts val="0"/>
              </a:spcAft>
              <a:buClr>
                <a:srgbClr val="09283F"/>
              </a:buClr>
              <a:buSzPts val="3600"/>
              <a:buFont typeface="Arial"/>
              <a:buChar char="•"/>
            </a:pPr>
            <a:r>
              <a:rPr b="0" i="0" lang="en-US" sz="3600" u="none" cap="none" strike="noStrike">
                <a:solidFill>
                  <a:srgbClr val="09283F"/>
                </a:solidFill>
                <a:latin typeface="Arial"/>
                <a:ea typeface="Arial"/>
                <a:cs typeface="Arial"/>
                <a:sym typeface="Arial"/>
              </a:rPr>
              <a:t>From and To Destination Search Results Download</a:t>
            </a:r>
            <a:endParaRPr b="0" i="0" sz="3600" u="none" cap="none" strike="noStrike">
              <a:solidFill>
                <a:srgbClr val="09283F"/>
              </a:solidFill>
              <a:latin typeface="Arial"/>
              <a:ea typeface="Arial"/>
              <a:cs typeface="Arial"/>
              <a:sym typeface="Arial"/>
            </a:endParaRPr>
          </a:p>
          <a:p>
            <a:pPr indent="-325753" lvl="1" marL="651508" marR="0" rtl="0" algn="l">
              <a:lnSpc>
                <a:spcPct val="141666"/>
              </a:lnSpc>
              <a:spcBef>
                <a:spcPts val="0"/>
              </a:spcBef>
              <a:spcAft>
                <a:spcPts val="0"/>
              </a:spcAft>
              <a:buClr>
                <a:srgbClr val="09283F"/>
              </a:buClr>
              <a:buSzPts val="3600"/>
              <a:buChar char="•"/>
            </a:pPr>
            <a:r>
              <a:rPr lang="en-US" sz="3400" u="sng">
                <a:solidFill>
                  <a:srgbClr val="09283F"/>
                </a:solidFill>
              </a:rPr>
              <a:t>About Us:</a:t>
            </a:r>
            <a:r>
              <a:rPr lang="en-US" sz="3400">
                <a:solidFill>
                  <a:srgbClr val="09283F"/>
                </a:solidFill>
              </a:rPr>
              <a:t> This menu item will provide information about the website developers, their mission.</a:t>
            </a:r>
            <a:endParaRPr sz="3600">
              <a:solidFill>
                <a:srgbClr val="09283F"/>
              </a:solidFill>
            </a:endParaRPr>
          </a:p>
          <a:p>
            <a:pPr indent="-325754" lvl="1" marL="651509" marR="0" rtl="0" algn="l">
              <a:lnSpc>
                <a:spcPct val="141666"/>
              </a:lnSpc>
              <a:spcBef>
                <a:spcPts val="0"/>
              </a:spcBef>
              <a:spcAft>
                <a:spcPts val="0"/>
              </a:spcAft>
              <a:buClr>
                <a:srgbClr val="09283F"/>
              </a:buClr>
              <a:buSzPts val="3600"/>
              <a:buFont typeface="Arial"/>
              <a:buChar char="•"/>
            </a:pPr>
            <a:r>
              <a:rPr b="0" i="0" lang="en-US" sz="3600" u="none" cap="none" strike="noStrike">
                <a:solidFill>
                  <a:srgbClr val="09283F"/>
                </a:solidFill>
                <a:latin typeface="Arial"/>
                <a:ea typeface="Arial"/>
                <a:cs typeface="Arial"/>
                <a:sym typeface="Arial"/>
              </a:rPr>
              <a:t>Feedback Submission</a:t>
            </a:r>
            <a:endParaRPr/>
          </a:p>
          <a:p>
            <a:pPr indent="-325754" lvl="1" marL="651509" marR="0" rtl="0" algn="l">
              <a:lnSpc>
                <a:spcPct val="141666"/>
              </a:lnSpc>
              <a:spcBef>
                <a:spcPts val="0"/>
              </a:spcBef>
              <a:spcAft>
                <a:spcPts val="0"/>
              </a:spcAft>
              <a:buClr>
                <a:srgbClr val="09283F"/>
              </a:buClr>
              <a:buSzPts val="3600"/>
              <a:buFont typeface="Arial"/>
              <a:buChar char="•"/>
            </a:pPr>
            <a:r>
              <a:rPr b="0" i="0" lang="en-US" sz="3600" u="none" cap="none" strike="noStrike">
                <a:solidFill>
                  <a:srgbClr val="09283F"/>
                </a:solidFill>
                <a:latin typeface="Arial"/>
                <a:ea typeface="Arial"/>
                <a:cs typeface="Arial"/>
                <a:sym typeface="Arial"/>
              </a:rPr>
              <a:t>Admin &amp; User Login</a:t>
            </a:r>
            <a:endParaRPr/>
          </a:p>
        </p:txBody>
      </p:sp>
      <p:pic>
        <p:nvPicPr>
          <p:cNvPr descr="Picture 9" id="230" name="Google Shape;230;p11"/>
          <p:cNvPicPr preferRelativeResize="0"/>
          <p:nvPr/>
        </p:nvPicPr>
        <p:blipFill rotWithShape="1">
          <a:blip r:embed="rId6">
            <a:alphaModFix/>
          </a:blip>
          <a:srcRect b="0" l="48" r="48" t="0"/>
          <a:stretch/>
        </p:blipFill>
        <p:spPr>
          <a:xfrm>
            <a:off x="13046629" y="6355569"/>
            <a:ext cx="3958277" cy="2562986"/>
          </a:xfrm>
          <a:prstGeom prst="rect">
            <a:avLst/>
          </a:prstGeom>
          <a:noFill/>
          <a:ln>
            <a:noFill/>
          </a:ln>
        </p:spPr>
      </p:pic>
      <p:pic>
        <p:nvPicPr>
          <p:cNvPr descr="Picture 10" id="231" name="Google Shape;231;p11"/>
          <p:cNvPicPr preferRelativeResize="0"/>
          <p:nvPr/>
        </p:nvPicPr>
        <p:blipFill rotWithShape="1">
          <a:blip r:embed="rId7">
            <a:alphaModFix/>
          </a:blip>
          <a:srcRect b="0" l="105" r="104" t="0"/>
          <a:stretch/>
        </p:blipFill>
        <p:spPr>
          <a:xfrm>
            <a:off x="12890090" y="3447486"/>
            <a:ext cx="4114800" cy="24483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Picture 2" id="236" name="Google Shape;236;p12"/>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sp>
        <p:nvSpPr>
          <p:cNvPr id="237" name="Google Shape;237;p12"/>
          <p:cNvSpPr/>
          <p:nvPr/>
        </p:nvSpPr>
        <p:spPr>
          <a:xfrm>
            <a:off x="-2" y="-2"/>
            <a:ext cx="18305912" cy="319345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8" name="Google Shape;238;p12"/>
          <p:cNvSpPr txBox="1"/>
          <p:nvPr/>
        </p:nvSpPr>
        <p:spPr>
          <a:xfrm>
            <a:off x="1463039" y="895125"/>
            <a:ext cx="14689412" cy="995410"/>
          </a:xfrm>
          <a:prstGeom prst="rect">
            <a:avLst/>
          </a:prstGeom>
          <a:noFill/>
          <a:ln>
            <a:noFill/>
          </a:ln>
        </p:spPr>
        <p:txBody>
          <a:bodyPr anchorCtr="0" anchor="t" bIns="0" lIns="0" spcFirstLastPara="1" rIns="0" wrap="square" tIns="0">
            <a:spAutoFit/>
          </a:bodyPr>
          <a:lstStyle/>
          <a:p>
            <a:pPr indent="0" lvl="0" marL="0" marR="0" rtl="0" algn="l">
              <a:lnSpc>
                <a:spcPct val="119696"/>
              </a:lnSpc>
              <a:spcBef>
                <a:spcPts val="0"/>
              </a:spcBef>
              <a:spcAft>
                <a:spcPts val="0"/>
              </a:spcAft>
              <a:buClr>
                <a:srgbClr val="FFFFFF"/>
              </a:buClr>
              <a:buSzPts val="6600"/>
              <a:buFont typeface="Arimo"/>
              <a:buNone/>
            </a:pPr>
            <a:r>
              <a:rPr b="0" i="0" lang="en-US" sz="6600" u="sng" cap="none" strike="noStrike">
                <a:solidFill>
                  <a:srgbClr val="FFFFFF"/>
                </a:solidFill>
                <a:latin typeface="Arimo"/>
                <a:ea typeface="Arimo"/>
                <a:cs typeface="Arimo"/>
                <a:sym typeface="Arimo"/>
              </a:rPr>
              <a:t>ADMIN PAGE FEATURES</a:t>
            </a:r>
            <a:endParaRPr/>
          </a:p>
        </p:txBody>
      </p:sp>
      <p:pic>
        <p:nvPicPr>
          <p:cNvPr descr="Picture 6" id="239" name="Google Shape;239;p12"/>
          <p:cNvPicPr preferRelativeResize="0"/>
          <p:nvPr/>
        </p:nvPicPr>
        <p:blipFill rotWithShape="1">
          <a:blip r:embed="rId4">
            <a:alphaModFix/>
          </a:blip>
          <a:srcRect b="0" l="0" r="0" t="0"/>
          <a:stretch/>
        </p:blipFill>
        <p:spPr>
          <a:xfrm>
            <a:off x="14790441" y="0"/>
            <a:ext cx="3515473" cy="6578352"/>
          </a:xfrm>
          <a:prstGeom prst="rect">
            <a:avLst/>
          </a:prstGeom>
          <a:noFill/>
          <a:ln>
            <a:noFill/>
          </a:ln>
        </p:spPr>
      </p:pic>
      <p:pic>
        <p:nvPicPr>
          <p:cNvPr descr="Picture 7" id="240" name="Google Shape;240;p12"/>
          <p:cNvPicPr preferRelativeResize="0"/>
          <p:nvPr/>
        </p:nvPicPr>
        <p:blipFill rotWithShape="1">
          <a:blip r:embed="rId5">
            <a:alphaModFix/>
          </a:blip>
          <a:srcRect b="0" l="0" r="0" t="0"/>
          <a:stretch/>
        </p:blipFill>
        <p:spPr>
          <a:xfrm>
            <a:off x="14790441" y="0"/>
            <a:ext cx="3515473" cy="6578352"/>
          </a:xfrm>
          <a:prstGeom prst="rect">
            <a:avLst/>
          </a:prstGeom>
          <a:noFill/>
          <a:ln>
            <a:noFill/>
          </a:ln>
        </p:spPr>
      </p:pic>
      <p:sp>
        <p:nvSpPr>
          <p:cNvPr id="241" name="Google Shape;241;p12"/>
          <p:cNvSpPr/>
          <p:nvPr/>
        </p:nvSpPr>
        <p:spPr>
          <a:xfrm>
            <a:off x="914400" y="4043860"/>
            <a:ext cx="16459200" cy="19052"/>
          </a:xfrm>
          <a:prstGeom prst="rect">
            <a:avLst/>
          </a:prstGeom>
          <a:solidFill>
            <a:srgbClr val="DA9D1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2" name="Google Shape;242;p12"/>
          <p:cNvSpPr txBox="1"/>
          <p:nvPr/>
        </p:nvSpPr>
        <p:spPr>
          <a:xfrm>
            <a:off x="959167" y="4079102"/>
            <a:ext cx="16369666" cy="264496"/>
          </a:xfrm>
          <a:prstGeom prst="rect">
            <a:avLst/>
          </a:prstGeom>
          <a:noFill/>
          <a:ln>
            <a:noFill/>
          </a:ln>
        </p:spPr>
        <p:txBody>
          <a:bodyPr anchorCtr="0" anchor="t" bIns="0" lIns="0" spcFirstLastPara="1" rIns="0" wrap="square" tIns="0">
            <a:spAutoFit/>
          </a:bodyPr>
          <a:lstStyle/>
          <a:p>
            <a:pPr indent="0" lvl="0" marL="0" marR="0" rtl="0" algn="l">
              <a:lnSpc>
                <a:spcPct val="110526"/>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Dashboard Visibility </a:t>
            </a:r>
            <a:endParaRPr/>
          </a:p>
        </p:txBody>
      </p:sp>
      <p:sp>
        <p:nvSpPr>
          <p:cNvPr id="243" name="Google Shape;243;p12"/>
          <p:cNvSpPr/>
          <p:nvPr/>
        </p:nvSpPr>
        <p:spPr>
          <a:xfrm>
            <a:off x="914400" y="4695368"/>
            <a:ext cx="16459200" cy="19052"/>
          </a:xfrm>
          <a:prstGeom prst="rect">
            <a:avLst/>
          </a:prstGeom>
          <a:solidFill>
            <a:srgbClr val="DA9D1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4" name="Google Shape;244;p12"/>
          <p:cNvSpPr txBox="1"/>
          <p:nvPr/>
        </p:nvSpPr>
        <p:spPr>
          <a:xfrm>
            <a:off x="959167" y="4730610"/>
            <a:ext cx="16369666" cy="264495"/>
          </a:xfrm>
          <a:prstGeom prst="rect">
            <a:avLst/>
          </a:prstGeom>
          <a:noFill/>
          <a:ln>
            <a:noFill/>
          </a:ln>
        </p:spPr>
        <p:txBody>
          <a:bodyPr anchorCtr="0" anchor="t" bIns="0" lIns="0" spcFirstLastPara="1" rIns="0" wrap="square" tIns="0">
            <a:spAutoFit/>
          </a:bodyPr>
          <a:lstStyle/>
          <a:p>
            <a:pPr indent="0" lvl="0" marL="0" marR="0" rtl="0" algn="l">
              <a:lnSpc>
                <a:spcPct val="110526"/>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Bookings : Search based on Name and/or contact, Add or Delete a booking</a:t>
            </a:r>
            <a:endParaRPr/>
          </a:p>
        </p:txBody>
      </p:sp>
      <p:sp>
        <p:nvSpPr>
          <p:cNvPr id="245" name="Google Shape;245;p12"/>
          <p:cNvSpPr/>
          <p:nvPr/>
        </p:nvSpPr>
        <p:spPr>
          <a:xfrm>
            <a:off x="914400" y="5346874"/>
            <a:ext cx="16459200" cy="19052"/>
          </a:xfrm>
          <a:prstGeom prst="rect">
            <a:avLst/>
          </a:prstGeom>
          <a:solidFill>
            <a:srgbClr val="DA9D1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6" name="Google Shape;246;p12"/>
          <p:cNvSpPr txBox="1"/>
          <p:nvPr/>
        </p:nvSpPr>
        <p:spPr>
          <a:xfrm>
            <a:off x="959167" y="5382116"/>
            <a:ext cx="16369666" cy="264495"/>
          </a:xfrm>
          <a:prstGeom prst="rect">
            <a:avLst/>
          </a:prstGeom>
          <a:noFill/>
          <a:ln>
            <a:noFill/>
          </a:ln>
        </p:spPr>
        <p:txBody>
          <a:bodyPr anchorCtr="0" anchor="t" bIns="0" lIns="0" spcFirstLastPara="1" rIns="0" wrap="square" tIns="0">
            <a:spAutoFit/>
          </a:bodyPr>
          <a:lstStyle/>
          <a:p>
            <a:pPr indent="0" lvl="0" marL="0" marR="0" rtl="0" algn="l">
              <a:lnSpc>
                <a:spcPct val="110526"/>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Bus Details :  Search(Using Bus Number) ,  Edit,  Delete,  Add Details</a:t>
            </a:r>
            <a:endParaRPr/>
          </a:p>
        </p:txBody>
      </p:sp>
      <p:sp>
        <p:nvSpPr>
          <p:cNvPr id="247" name="Google Shape;247;p12"/>
          <p:cNvSpPr/>
          <p:nvPr/>
        </p:nvSpPr>
        <p:spPr>
          <a:xfrm>
            <a:off x="914400" y="5998381"/>
            <a:ext cx="16459200" cy="19052"/>
          </a:xfrm>
          <a:prstGeom prst="rect">
            <a:avLst/>
          </a:prstGeom>
          <a:solidFill>
            <a:srgbClr val="DA9D1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8" name="Google Shape;248;p12"/>
          <p:cNvSpPr txBox="1"/>
          <p:nvPr/>
        </p:nvSpPr>
        <p:spPr>
          <a:xfrm>
            <a:off x="959167" y="6033623"/>
            <a:ext cx="16369666" cy="264496"/>
          </a:xfrm>
          <a:prstGeom prst="rect">
            <a:avLst/>
          </a:prstGeom>
          <a:noFill/>
          <a:ln>
            <a:noFill/>
          </a:ln>
        </p:spPr>
        <p:txBody>
          <a:bodyPr anchorCtr="0" anchor="t" bIns="0" lIns="0" spcFirstLastPara="1" rIns="0" wrap="square" tIns="0">
            <a:spAutoFit/>
          </a:bodyPr>
          <a:lstStyle/>
          <a:p>
            <a:pPr indent="0" lvl="0" marL="0" marR="0" rtl="0" algn="l">
              <a:lnSpc>
                <a:spcPct val="110526"/>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Admin Details : Search (Using Username) , Add Details, Delete Account</a:t>
            </a:r>
            <a:endParaRPr/>
          </a:p>
        </p:txBody>
      </p:sp>
      <p:sp>
        <p:nvSpPr>
          <p:cNvPr id="249" name="Google Shape;249;p12"/>
          <p:cNvSpPr/>
          <p:nvPr/>
        </p:nvSpPr>
        <p:spPr>
          <a:xfrm>
            <a:off x="914400" y="6649887"/>
            <a:ext cx="16459200" cy="19052"/>
          </a:xfrm>
          <a:prstGeom prst="rect">
            <a:avLst/>
          </a:prstGeom>
          <a:solidFill>
            <a:srgbClr val="DA9D1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 name="Google Shape;250;p12"/>
          <p:cNvSpPr txBox="1"/>
          <p:nvPr/>
        </p:nvSpPr>
        <p:spPr>
          <a:xfrm>
            <a:off x="959167" y="6685129"/>
            <a:ext cx="16369666" cy="264496"/>
          </a:xfrm>
          <a:prstGeom prst="rect">
            <a:avLst/>
          </a:prstGeom>
          <a:noFill/>
          <a:ln>
            <a:noFill/>
          </a:ln>
        </p:spPr>
        <p:txBody>
          <a:bodyPr anchorCtr="0" anchor="t" bIns="0" lIns="0" spcFirstLastPara="1" rIns="0" wrap="square" tIns="0">
            <a:spAutoFit/>
          </a:bodyPr>
          <a:lstStyle/>
          <a:p>
            <a:pPr indent="0" lvl="0" marL="0" marR="0" rtl="0" algn="l">
              <a:lnSpc>
                <a:spcPct val="110526"/>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Seats : Search for  Seats Booked based on Route-ID </a:t>
            </a:r>
            <a:endParaRPr/>
          </a:p>
        </p:txBody>
      </p:sp>
      <p:sp>
        <p:nvSpPr>
          <p:cNvPr id="251" name="Google Shape;251;p12"/>
          <p:cNvSpPr/>
          <p:nvPr/>
        </p:nvSpPr>
        <p:spPr>
          <a:xfrm>
            <a:off x="914400" y="7301396"/>
            <a:ext cx="16459200" cy="19052"/>
          </a:xfrm>
          <a:prstGeom prst="rect">
            <a:avLst/>
          </a:prstGeom>
          <a:solidFill>
            <a:srgbClr val="DA9D1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 name="Google Shape;252;p12"/>
          <p:cNvSpPr txBox="1"/>
          <p:nvPr/>
        </p:nvSpPr>
        <p:spPr>
          <a:xfrm>
            <a:off x="959167" y="7336638"/>
            <a:ext cx="16369666" cy="264496"/>
          </a:xfrm>
          <a:prstGeom prst="rect">
            <a:avLst/>
          </a:prstGeom>
          <a:noFill/>
          <a:ln>
            <a:noFill/>
          </a:ln>
        </p:spPr>
        <p:txBody>
          <a:bodyPr anchorCtr="0" anchor="t" bIns="0" lIns="0" spcFirstLastPara="1" rIns="0" wrap="square" tIns="0">
            <a:spAutoFit/>
          </a:bodyPr>
          <a:lstStyle/>
          <a:p>
            <a:pPr indent="0" lvl="0" marL="0" marR="0" rtl="0" algn="l">
              <a:lnSpc>
                <a:spcPct val="110526"/>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Sales : Total Sales on Bookings On a Bus and/or On a Date</a:t>
            </a:r>
            <a:endParaRPr/>
          </a:p>
        </p:txBody>
      </p:sp>
      <p:sp>
        <p:nvSpPr>
          <p:cNvPr id="253" name="Google Shape;253;p12"/>
          <p:cNvSpPr/>
          <p:nvPr/>
        </p:nvSpPr>
        <p:spPr>
          <a:xfrm>
            <a:off x="914400" y="7952902"/>
            <a:ext cx="16459200" cy="19052"/>
          </a:xfrm>
          <a:prstGeom prst="rect">
            <a:avLst/>
          </a:prstGeom>
          <a:solidFill>
            <a:srgbClr val="DA9D1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4" name="Google Shape;254;p12"/>
          <p:cNvSpPr txBox="1"/>
          <p:nvPr/>
        </p:nvSpPr>
        <p:spPr>
          <a:xfrm>
            <a:off x="959167" y="7988144"/>
            <a:ext cx="16369666" cy="264496"/>
          </a:xfrm>
          <a:prstGeom prst="rect">
            <a:avLst/>
          </a:prstGeom>
          <a:noFill/>
          <a:ln>
            <a:noFill/>
          </a:ln>
        </p:spPr>
        <p:txBody>
          <a:bodyPr anchorCtr="0" anchor="t" bIns="0" lIns="0" spcFirstLastPara="1" rIns="0" wrap="square" tIns="0">
            <a:spAutoFit/>
          </a:bodyPr>
          <a:lstStyle/>
          <a:p>
            <a:pPr indent="0" lvl="0" marL="0" marR="0" rtl="0" algn="l">
              <a:lnSpc>
                <a:spcPct val="110526"/>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Customers Details : Search( By Name, Contact) , Add, Delete</a:t>
            </a:r>
            <a:endParaRPr/>
          </a:p>
        </p:txBody>
      </p:sp>
      <p:sp>
        <p:nvSpPr>
          <p:cNvPr id="255" name="Google Shape;255;p12"/>
          <p:cNvSpPr/>
          <p:nvPr/>
        </p:nvSpPr>
        <p:spPr>
          <a:xfrm>
            <a:off x="914400" y="8604408"/>
            <a:ext cx="16459200" cy="19052"/>
          </a:xfrm>
          <a:prstGeom prst="rect">
            <a:avLst/>
          </a:prstGeom>
          <a:solidFill>
            <a:srgbClr val="DA9D1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6" name="Google Shape;256;p12"/>
          <p:cNvSpPr txBox="1"/>
          <p:nvPr/>
        </p:nvSpPr>
        <p:spPr>
          <a:xfrm>
            <a:off x="959167" y="8639650"/>
            <a:ext cx="16369666" cy="264496"/>
          </a:xfrm>
          <a:prstGeom prst="rect">
            <a:avLst/>
          </a:prstGeom>
          <a:noFill/>
          <a:ln>
            <a:noFill/>
          </a:ln>
        </p:spPr>
        <p:txBody>
          <a:bodyPr anchorCtr="0" anchor="t" bIns="0" lIns="0" spcFirstLastPara="1" rIns="0" wrap="square" tIns="0">
            <a:spAutoFit/>
          </a:bodyPr>
          <a:lstStyle/>
          <a:p>
            <a:pPr indent="0" lvl="0" marL="0" marR="0" rtl="0" algn="l">
              <a:lnSpc>
                <a:spcPct val="110526"/>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Routes Details : Search ( By From Destination, To Destination, Bus Number, Departure Date, Departure Time, Cost ),  Edit ,  Delete,  Add Details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Picture 2" id="261" name="Google Shape;261;p13"/>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sp>
        <p:nvSpPr>
          <p:cNvPr id="262" name="Google Shape;262;p13"/>
          <p:cNvSpPr/>
          <p:nvPr/>
        </p:nvSpPr>
        <p:spPr>
          <a:xfrm>
            <a:off x="6822219" y="0"/>
            <a:ext cx="11465816" cy="1028700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 name="Google Shape;263;p13"/>
          <p:cNvSpPr txBox="1"/>
          <p:nvPr/>
        </p:nvSpPr>
        <p:spPr>
          <a:xfrm>
            <a:off x="9036659" y="911735"/>
            <a:ext cx="8245504" cy="182116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6000"/>
              <a:buFont typeface="Arimo"/>
              <a:buNone/>
            </a:pPr>
            <a:r>
              <a:rPr b="0" i="0" lang="en-US" sz="6000" u="sng" cap="none" strike="noStrike">
                <a:solidFill>
                  <a:srgbClr val="FFFFFF"/>
                </a:solidFill>
                <a:latin typeface="Arimo"/>
                <a:ea typeface="Arimo"/>
                <a:cs typeface="Arimo"/>
                <a:sym typeface="Arimo"/>
              </a:rPr>
              <a:t>USER PAGE FEATURES</a:t>
            </a:r>
            <a:endParaRPr/>
          </a:p>
        </p:txBody>
      </p:sp>
      <p:pic>
        <p:nvPicPr>
          <p:cNvPr descr="Picture 6" id="264" name="Google Shape;264;p13"/>
          <p:cNvPicPr preferRelativeResize="0"/>
          <p:nvPr/>
        </p:nvPicPr>
        <p:blipFill rotWithShape="1">
          <a:blip r:embed="rId4">
            <a:alphaModFix/>
          </a:blip>
          <a:srcRect b="0" l="19394" r="30246" t="0"/>
          <a:stretch/>
        </p:blipFill>
        <p:spPr>
          <a:xfrm>
            <a:off x="28" y="8069"/>
            <a:ext cx="7772370" cy="10286796"/>
          </a:xfrm>
          <a:prstGeom prst="rect">
            <a:avLst/>
          </a:prstGeom>
          <a:noFill/>
          <a:ln>
            <a:noFill/>
          </a:ln>
        </p:spPr>
      </p:pic>
      <p:sp>
        <p:nvSpPr>
          <p:cNvPr id="265" name="Google Shape;265;p13"/>
          <p:cNvSpPr txBox="1"/>
          <p:nvPr/>
        </p:nvSpPr>
        <p:spPr>
          <a:xfrm>
            <a:off x="9036663" y="3712801"/>
            <a:ext cx="8245500" cy="4186800"/>
          </a:xfrm>
          <a:prstGeom prst="rect">
            <a:avLst/>
          </a:prstGeom>
          <a:noFill/>
          <a:ln>
            <a:noFill/>
          </a:ln>
        </p:spPr>
        <p:txBody>
          <a:bodyPr anchorCtr="0" anchor="t" bIns="0" lIns="0" spcFirstLastPara="1" rIns="0" wrap="square" tIns="0">
            <a:spAutoFit/>
          </a:bodyPr>
          <a:lstStyle/>
          <a:p>
            <a:pPr indent="-217170" lvl="1" marL="434340" marR="0" rtl="0" algn="l">
              <a:lnSpc>
                <a:spcPct val="129166"/>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Buses Details: Search(Using Bus Number)</a:t>
            </a:r>
            <a:endParaRPr/>
          </a:p>
          <a:p>
            <a:pPr indent="-217170" lvl="1" marL="434340" marR="0" rtl="0" algn="l">
              <a:lnSpc>
                <a:spcPct val="129166"/>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Routes Details: Search (Using From Destination,&amp; To Destination)</a:t>
            </a:r>
            <a:endParaRPr/>
          </a:p>
          <a:p>
            <a:pPr indent="-217170" lvl="1" marL="434340" marR="0" rtl="0" algn="l">
              <a:lnSpc>
                <a:spcPct val="129166"/>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Booking: Search(By From Destination &amp; To Destination), Choose Bus, Choose Seat, Payment</a:t>
            </a:r>
            <a:endParaRPr/>
          </a:p>
          <a:p>
            <a:pPr indent="-217170" lvl="1" marL="434340" marR="0" rtl="0" algn="l">
              <a:lnSpc>
                <a:spcPct val="129166"/>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Booking Details: Customer Details, Booking ID, Bus Details, Route, Cost, Cancel Booking</a:t>
            </a:r>
            <a:endParaRPr/>
          </a:p>
          <a:p>
            <a:pPr indent="-217170" lvl="1" marL="434340" marR="0" rtl="0" algn="l">
              <a:lnSpc>
                <a:spcPct val="129166"/>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Dashboard Details: Total Bookings, Total Buses, Total Routes</a:t>
            </a:r>
            <a:endParaRPr/>
          </a:p>
        </p:txBody>
      </p:sp>
      <p:pic>
        <p:nvPicPr>
          <p:cNvPr descr="Picture 8" id="266" name="Google Shape;266;p13"/>
          <p:cNvPicPr preferRelativeResize="0"/>
          <p:nvPr/>
        </p:nvPicPr>
        <p:blipFill rotWithShape="1">
          <a:blip r:embed="rId5">
            <a:alphaModFix/>
          </a:blip>
          <a:srcRect b="0" l="0" r="0" t="0"/>
          <a:stretch/>
        </p:blipFill>
        <p:spPr>
          <a:xfrm>
            <a:off x="4124461" y="6757244"/>
            <a:ext cx="7295878" cy="3529760"/>
          </a:xfrm>
          <a:prstGeom prst="rect">
            <a:avLst/>
          </a:prstGeom>
          <a:noFill/>
          <a:ln>
            <a:noFill/>
          </a:ln>
        </p:spPr>
      </p:pic>
      <p:pic>
        <p:nvPicPr>
          <p:cNvPr descr="Picture 9" id="267" name="Google Shape;267;p13"/>
          <p:cNvPicPr preferRelativeResize="0"/>
          <p:nvPr/>
        </p:nvPicPr>
        <p:blipFill rotWithShape="1">
          <a:blip r:embed="rId6">
            <a:alphaModFix/>
          </a:blip>
          <a:srcRect b="0" l="0" r="0" t="0"/>
          <a:stretch/>
        </p:blipFill>
        <p:spPr>
          <a:xfrm>
            <a:off x="4124457" y="6757244"/>
            <a:ext cx="7295879" cy="3529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Picture 2" id="272" name="Google Shape;272;p14"/>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pic>
        <p:nvPicPr>
          <p:cNvPr descr="Picture 3" id="273" name="Google Shape;273;p14"/>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pic>
        <p:nvPicPr>
          <p:cNvPr descr="Picture 4" id="274" name="Google Shape;274;p14"/>
          <p:cNvPicPr preferRelativeResize="0"/>
          <p:nvPr/>
        </p:nvPicPr>
        <p:blipFill rotWithShape="1">
          <a:blip r:embed="rId4">
            <a:alphaModFix/>
          </a:blip>
          <a:srcRect b="0" l="0" r="0" t="0"/>
          <a:stretch/>
        </p:blipFill>
        <p:spPr>
          <a:xfrm>
            <a:off x="10858500" y="-745"/>
            <a:ext cx="7429500" cy="10287001"/>
          </a:xfrm>
          <a:prstGeom prst="rect">
            <a:avLst/>
          </a:prstGeom>
          <a:noFill/>
          <a:ln>
            <a:noFill/>
          </a:ln>
        </p:spPr>
      </p:pic>
      <p:pic>
        <p:nvPicPr>
          <p:cNvPr descr="Picture 5" id="275" name="Google Shape;275;p14"/>
          <p:cNvPicPr preferRelativeResize="0"/>
          <p:nvPr/>
        </p:nvPicPr>
        <p:blipFill rotWithShape="1">
          <a:blip r:embed="rId5">
            <a:alphaModFix/>
          </a:blip>
          <a:srcRect b="0" l="0" r="0" t="0"/>
          <a:stretch/>
        </p:blipFill>
        <p:spPr>
          <a:xfrm>
            <a:off x="404" y="0"/>
            <a:ext cx="18287597" cy="5214119"/>
          </a:xfrm>
          <a:prstGeom prst="rect">
            <a:avLst/>
          </a:prstGeom>
          <a:noFill/>
          <a:ln>
            <a:noFill/>
          </a:ln>
        </p:spPr>
      </p:pic>
      <p:pic>
        <p:nvPicPr>
          <p:cNvPr descr="Picture 6" id="276" name="Google Shape;276;p14"/>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pic>
        <p:nvPicPr>
          <p:cNvPr descr="Picture 7" id="277" name="Google Shape;277;p14"/>
          <p:cNvPicPr preferRelativeResize="0"/>
          <p:nvPr/>
        </p:nvPicPr>
        <p:blipFill rotWithShape="1">
          <a:blip r:embed="rId4">
            <a:alphaModFix/>
          </a:blip>
          <a:srcRect b="0" l="0" r="0" t="0"/>
          <a:stretch/>
        </p:blipFill>
        <p:spPr>
          <a:xfrm>
            <a:off x="10858500" y="-745"/>
            <a:ext cx="7429500" cy="10287001"/>
          </a:xfrm>
          <a:prstGeom prst="rect">
            <a:avLst/>
          </a:prstGeom>
          <a:noFill/>
          <a:ln>
            <a:noFill/>
          </a:ln>
        </p:spPr>
      </p:pic>
      <p:pic>
        <p:nvPicPr>
          <p:cNvPr descr="Picture 8" id="278" name="Google Shape;278;p14"/>
          <p:cNvPicPr preferRelativeResize="0"/>
          <p:nvPr/>
        </p:nvPicPr>
        <p:blipFill rotWithShape="1">
          <a:blip r:embed="rId5">
            <a:alphaModFix/>
          </a:blip>
          <a:srcRect b="0" l="0" r="0" t="0"/>
          <a:stretch/>
        </p:blipFill>
        <p:spPr>
          <a:xfrm>
            <a:off x="9154" y="0"/>
            <a:ext cx="18287595" cy="5214119"/>
          </a:xfrm>
          <a:prstGeom prst="rect">
            <a:avLst/>
          </a:prstGeom>
          <a:noFill/>
          <a:ln>
            <a:noFill/>
          </a:ln>
        </p:spPr>
      </p:pic>
      <p:sp>
        <p:nvSpPr>
          <p:cNvPr id="279" name="Google Shape;279;p14"/>
          <p:cNvSpPr/>
          <p:nvPr/>
        </p:nvSpPr>
        <p:spPr>
          <a:xfrm>
            <a:off x="-2" y="-2"/>
            <a:ext cx="18305912" cy="319345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0" name="Google Shape;280;p14"/>
          <p:cNvSpPr txBox="1"/>
          <p:nvPr/>
        </p:nvSpPr>
        <p:spPr>
          <a:xfrm>
            <a:off x="1463039" y="895125"/>
            <a:ext cx="14689412" cy="995410"/>
          </a:xfrm>
          <a:prstGeom prst="rect">
            <a:avLst/>
          </a:prstGeom>
          <a:noFill/>
          <a:ln>
            <a:noFill/>
          </a:ln>
        </p:spPr>
        <p:txBody>
          <a:bodyPr anchorCtr="0" anchor="t" bIns="0" lIns="0" spcFirstLastPara="1" rIns="0" wrap="square" tIns="0">
            <a:spAutoFit/>
          </a:bodyPr>
          <a:lstStyle/>
          <a:p>
            <a:pPr indent="0" lvl="0" marL="0" marR="0" rtl="0" algn="l">
              <a:lnSpc>
                <a:spcPct val="119696"/>
              </a:lnSpc>
              <a:spcBef>
                <a:spcPts val="0"/>
              </a:spcBef>
              <a:spcAft>
                <a:spcPts val="0"/>
              </a:spcAft>
              <a:buClr>
                <a:srgbClr val="FFFFFF"/>
              </a:buClr>
              <a:buSzPts val="6600"/>
              <a:buFont typeface="Arimo"/>
              <a:buNone/>
            </a:pPr>
            <a:r>
              <a:rPr b="0" i="0" lang="en-US" sz="6600" u="sng" cap="none" strike="noStrike">
                <a:solidFill>
                  <a:srgbClr val="FFFFFF"/>
                </a:solidFill>
                <a:latin typeface="Arimo"/>
                <a:ea typeface="Arimo"/>
                <a:cs typeface="Arimo"/>
                <a:sym typeface="Arimo"/>
              </a:rPr>
              <a:t>CHALLENGES FACED</a:t>
            </a:r>
            <a:endParaRPr/>
          </a:p>
        </p:txBody>
      </p:sp>
      <p:pic>
        <p:nvPicPr>
          <p:cNvPr descr="Picture 12" id="281" name="Google Shape;281;p14"/>
          <p:cNvPicPr preferRelativeResize="0"/>
          <p:nvPr/>
        </p:nvPicPr>
        <p:blipFill rotWithShape="1">
          <a:blip r:embed="rId6">
            <a:alphaModFix/>
          </a:blip>
          <a:srcRect b="0" l="0" r="0" t="0"/>
          <a:stretch/>
        </p:blipFill>
        <p:spPr>
          <a:xfrm>
            <a:off x="14790441" y="0"/>
            <a:ext cx="3515473" cy="6578352"/>
          </a:xfrm>
          <a:prstGeom prst="rect">
            <a:avLst/>
          </a:prstGeom>
          <a:noFill/>
          <a:ln>
            <a:noFill/>
          </a:ln>
        </p:spPr>
      </p:pic>
      <p:pic>
        <p:nvPicPr>
          <p:cNvPr descr="Picture 13" id="282" name="Google Shape;282;p14"/>
          <p:cNvPicPr preferRelativeResize="0"/>
          <p:nvPr/>
        </p:nvPicPr>
        <p:blipFill rotWithShape="1">
          <a:blip r:embed="rId7">
            <a:alphaModFix/>
          </a:blip>
          <a:srcRect b="0" l="0" r="0" t="0"/>
          <a:stretch/>
        </p:blipFill>
        <p:spPr>
          <a:xfrm>
            <a:off x="14790441" y="0"/>
            <a:ext cx="3515473" cy="6578353"/>
          </a:xfrm>
          <a:prstGeom prst="rect">
            <a:avLst/>
          </a:prstGeom>
          <a:noFill/>
          <a:ln>
            <a:noFill/>
          </a:ln>
        </p:spPr>
      </p:pic>
      <p:grpSp>
        <p:nvGrpSpPr>
          <p:cNvPr id="283" name="Google Shape;283;p14"/>
          <p:cNvGrpSpPr/>
          <p:nvPr/>
        </p:nvGrpSpPr>
        <p:grpSpPr>
          <a:xfrm>
            <a:off x="573032" y="3503086"/>
            <a:ext cx="12954770" cy="1079852"/>
            <a:chOff x="-2" y="0"/>
            <a:chExt cx="12954768" cy="1079850"/>
          </a:xfrm>
        </p:grpSpPr>
        <p:sp>
          <p:nvSpPr>
            <p:cNvPr id="284" name="Google Shape;284;p14"/>
            <p:cNvSpPr/>
            <p:nvPr/>
          </p:nvSpPr>
          <p:spPr>
            <a:xfrm>
              <a:off x="9523" y="9525"/>
              <a:ext cx="12935719" cy="1060801"/>
            </a:xfrm>
            <a:custGeom>
              <a:rect b="b" l="l" r="r" t="t"/>
              <a:pathLst>
                <a:path extrusionOk="0" h="21600" w="21600">
                  <a:moveTo>
                    <a:pt x="0" y="2161"/>
                  </a:moveTo>
                  <a:cubicBezTo>
                    <a:pt x="0" y="968"/>
                    <a:pt x="81" y="0"/>
                    <a:pt x="180" y="0"/>
                  </a:cubicBezTo>
                  <a:lnTo>
                    <a:pt x="21420" y="0"/>
                  </a:lnTo>
                  <a:cubicBezTo>
                    <a:pt x="21519" y="0"/>
                    <a:pt x="21600" y="968"/>
                    <a:pt x="21600" y="2161"/>
                  </a:cubicBezTo>
                  <a:lnTo>
                    <a:pt x="21600" y="19439"/>
                  </a:lnTo>
                  <a:cubicBezTo>
                    <a:pt x="21600" y="20632"/>
                    <a:pt x="21519" y="21600"/>
                    <a:pt x="21420" y="21600"/>
                  </a:cubicBezTo>
                  <a:lnTo>
                    <a:pt x="180" y="21600"/>
                  </a:lnTo>
                  <a:cubicBezTo>
                    <a:pt x="81" y="21598"/>
                    <a:pt x="0" y="20632"/>
                    <a:pt x="0" y="19439"/>
                  </a:cubicBezTo>
                  <a:close/>
                </a:path>
              </a:pathLst>
            </a:custGeom>
            <a:solidFill>
              <a:srgbClr val="0E5D65"/>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5" name="Google Shape;285;p14"/>
            <p:cNvSpPr/>
            <p:nvPr/>
          </p:nvSpPr>
          <p:spPr>
            <a:xfrm>
              <a:off x="-2" y="0"/>
              <a:ext cx="12954768" cy="1079850"/>
            </a:xfrm>
            <a:custGeom>
              <a:rect b="b" l="l" r="r" t="t"/>
              <a:pathLst>
                <a:path extrusionOk="0" h="21600" w="21600">
                  <a:moveTo>
                    <a:pt x="0" y="2313"/>
                  </a:moveTo>
                  <a:cubicBezTo>
                    <a:pt x="0" y="1033"/>
                    <a:pt x="88" y="0"/>
                    <a:pt x="196" y="0"/>
                  </a:cubicBezTo>
                  <a:lnTo>
                    <a:pt x="21404" y="0"/>
                  </a:lnTo>
                  <a:lnTo>
                    <a:pt x="21404" y="191"/>
                  </a:lnTo>
                  <a:lnTo>
                    <a:pt x="21404" y="0"/>
                  </a:lnTo>
                  <a:cubicBezTo>
                    <a:pt x="21512" y="0"/>
                    <a:pt x="21600" y="1033"/>
                    <a:pt x="21600" y="2313"/>
                  </a:cubicBezTo>
                  <a:lnTo>
                    <a:pt x="21584" y="2313"/>
                  </a:lnTo>
                  <a:lnTo>
                    <a:pt x="21600" y="2313"/>
                  </a:lnTo>
                  <a:lnTo>
                    <a:pt x="21600" y="19287"/>
                  </a:lnTo>
                  <a:lnTo>
                    <a:pt x="21584" y="19287"/>
                  </a:lnTo>
                  <a:lnTo>
                    <a:pt x="21600" y="19287"/>
                  </a:lnTo>
                  <a:cubicBezTo>
                    <a:pt x="21600" y="20567"/>
                    <a:pt x="21512" y="21600"/>
                    <a:pt x="21404" y="21600"/>
                  </a:cubicBezTo>
                  <a:lnTo>
                    <a:pt x="21404" y="21409"/>
                  </a:lnTo>
                  <a:lnTo>
                    <a:pt x="21404" y="21600"/>
                  </a:lnTo>
                  <a:lnTo>
                    <a:pt x="196" y="21600"/>
                  </a:lnTo>
                  <a:lnTo>
                    <a:pt x="196" y="21409"/>
                  </a:lnTo>
                  <a:lnTo>
                    <a:pt x="196" y="21600"/>
                  </a:lnTo>
                  <a:cubicBezTo>
                    <a:pt x="88" y="21598"/>
                    <a:pt x="0" y="20567"/>
                    <a:pt x="0" y="19287"/>
                  </a:cubicBezTo>
                  <a:lnTo>
                    <a:pt x="0" y="2313"/>
                  </a:lnTo>
                  <a:lnTo>
                    <a:pt x="16" y="2313"/>
                  </a:lnTo>
                  <a:lnTo>
                    <a:pt x="0" y="2313"/>
                  </a:lnTo>
                  <a:moveTo>
                    <a:pt x="32" y="2313"/>
                  </a:moveTo>
                  <a:lnTo>
                    <a:pt x="32" y="19287"/>
                  </a:lnTo>
                  <a:lnTo>
                    <a:pt x="16" y="19287"/>
                  </a:lnTo>
                  <a:lnTo>
                    <a:pt x="32" y="19287"/>
                  </a:lnTo>
                  <a:cubicBezTo>
                    <a:pt x="32" y="20350"/>
                    <a:pt x="105" y="21219"/>
                    <a:pt x="196" y="21219"/>
                  </a:cubicBezTo>
                  <a:lnTo>
                    <a:pt x="21404" y="21219"/>
                  </a:lnTo>
                  <a:cubicBezTo>
                    <a:pt x="21495" y="21219"/>
                    <a:pt x="21568" y="20352"/>
                    <a:pt x="21568" y="19287"/>
                  </a:cubicBezTo>
                  <a:lnTo>
                    <a:pt x="21568" y="2313"/>
                  </a:lnTo>
                  <a:cubicBezTo>
                    <a:pt x="21568" y="1250"/>
                    <a:pt x="21495" y="381"/>
                    <a:pt x="21404" y="381"/>
                  </a:cubicBezTo>
                  <a:lnTo>
                    <a:pt x="196" y="381"/>
                  </a:lnTo>
                  <a:lnTo>
                    <a:pt x="196" y="191"/>
                  </a:lnTo>
                  <a:lnTo>
                    <a:pt x="196" y="381"/>
                  </a:lnTo>
                  <a:cubicBezTo>
                    <a:pt x="105" y="381"/>
                    <a:pt x="32" y="1248"/>
                    <a:pt x="32" y="2313"/>
                  </a:cubicBezTo>
                  <a:close/>
                </a:path>
              </a:pathLst>
            </a:custGeom>
            <a:solidFill>
              <a:srgbClr val="F4F2E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86" name="Google Shape;286;p14"/>
          <p:cNvSpPr/>
          <p:nvPr/>
        </p:nvSpPr>
        <p:spPr>
          <a:xfrm>
            <a:off x="1172725" y="4834600"/>
            <a:ext cx="13617720" cy="1286280"/>
          </a:xfrm>
          <a:custGeom>
            <a:rect b="b" l="l" r="r" t="t"/>
            <a:pathLst>
              <a:path extrusionOk="0" h="21600" w="21600">
                <a:moveTo>
                  <a:pt x="0" y="2313"/>
                </a:moveTo>
                <a:cubicBezTo>
                  <a:pt x="0" y="1033"/>
                  <a:pt x="88" y="0"/>
                  <a:pt x="196" y="0"/>
                </a:cubicBezTo>
                <a:lnTo>
                  <a:pt x="21404" y="0"/>
                </a:lnTo>
                <a:lnTo>
                  <a:pt x="21404" y="191"/>
                </a:lnTo>
                <a:lnTo>
                  <a:pt x="21404" y="0"/>
                </a:lnTo>
                <a:cubicBezTo>
                  <a:pt x="21512" y="0"/>
                  <a:pt x="21600" y="1033"/>
                  <a:pt x="21600" y="2313"/>
                </a:cubicBezTo>
                <a:lnTo>
                  <a:pt x="21584" y="2313"/>
                </a:lnTo>
                <a:lnTo>
                  <a:pt x="21600" y="2313"/>
                </a:lnTo>
                <a:lnTo>
                  <a:pt x="21600" y="19287"/>
                </a:lnTo>
                <a:lnTo>
                  <a:pt x="21584" y="19287"/>
                </a:lnTo>
                <a:lnTo>
                  <a:pt x="21600" y="19287"/>
                </a:lnTo>
                <a:cubicBezTo>
                  <a:pt x="21600" y="20567"/>
                  <a:pt x="21512" y="21600"/>
                  <a:pt x="21404" y="21600"/>
                </a:cubicBezTo>
                <a:lnTo>
                  <a:pt x="21404" y="21409"/>
                </a:lnTo>
                <a:lnTo>
                  <a:pt x="21404" y="21600"/>
                </a:lnTo>
                <a:lnTo>
                  <a:pt x="196" y="21600"/>
                </a:lnTo>
                <a:lnTo>
                  <a:pt x="196" y="21409"/>
                </a:lnTo>
                <a:lnTo>
                  <a:pt x="196" y="21600"/>
                </a:lnTo>
                <a:cubicBezTo>
                  <a:pt x="88" y="21598"/>
                  <a:pt x="0" y="20567"/>
                  <a:pt x="0" y="19287"/>
                </a:cubicBezTo>
                <a:lnTo>
                  <a:pt x="0" y="2313"/>
                </a:lnTo>
                <a:lnTo>
                  <a:pt x="16" y="2313"/>
                </a:lnTo>
                <a:lnTo>
                  <a:pt x="0" y="2313"/>
                </a:lnTo>
                <a:moveTo>
                  <a:pt x="32" y="2313"/>
                </a:moveTo>
                <a:lnTo>
                  <a:pt x="32" y="19287"/>
                </a:lnTo>
                <a:lnTo>
                  <a:pt x="16" y="19287"/>
                </a:lnTo>
                <a:lnTo>
                  <a:pt x="32" y="19287"/>
                </a:lnTo>
                <a:cubicBezTo>
                  <a:pt x="32" y="20350"/>
                  <a:pt x="105" y="21219"/>
                  <a:pt x="196" y="21219"/>
                </a:cubicBezTo>
                <a:lnTo>
                  <a:pt x="21404" y="21219"/>
                </a:lnTo>
                <a:cubicBezTo>
                  <a:pt x="21495" y="21219"/>
                  <a:pt x="21568" y="20352"/>
                  <a:pt x="21568" y="19287"/>
                </a:cubicBezTo>
                <a:lnTo>
                  <a:pt x="21568" y="2313"/>
                </a:lnTo>
                <a:cubicBezTo>
                  <a:pt x="21568" y="1250"/>
                  <a:pt x="21495" y="381"/>
                  <a:pt x="21404" y="381"/>
                </a:cubicBezTo>
                <a:lnTo>
                  <a:pt x="196" y="381"/>
                </a:lnTo>
                <a:lnTo>
                  <a:pt x="196" y="191"/>
                </a:lnTo>
                <a:lnTo>
                  <a:pt x="196" y="381"/>
                </a:lnTo>
                <a:cubicBezTo>
                  <a:pt x="105" y="381"/>
                  <a:pt x="32" y="1248"/>
                  <a:pt x="32" y="2313"/>
                </a:cubicBezTo>
                <a:close/>
              </a:path>
            </a:pathLst>
          </a:custGeom>
          <a:solidFill>
            <a:srgbClr val="93C47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87" name="Google Shape;287;p14"/>
          <p:cNvGrpSpPr/>
          <p:nvPr/>
        </p:nvGrpSpPr>
        <p:grpSpPr>
          <a:xfrm>
            <a:off x="1620317" y="6332899"/>
            <a:ext cx="14040066" cy="1170319"/>
            <a:chOff x="-2" y="-2"/>
            <a:chExt cx="14040066" cy="1170319"/>
          </a:xfrm>
        </p:grpSpPr>
        <p:sp>
          <p:nvSpPr>
            <p:cNvPr id="288" name="Google Shape;288;p14"/>
            <p:cNvSpPr/>
            <p:nvPr/>
          </p:nvSpPr>
          <p:spPr>
            <a:xfrm>
              <a:off x="10321" y="10322"/>
              <a:ext cx="14019419" cy="1149673"/>
            </a:xfrm>
            <a:custGeom>
              <a:rect b="b" l="l" r="r" t="t"/>
              <a:pathLst>
                <a:path extrusionOk="0" h="21600" w="21600">
                  <a:moveTo>
                    <a:pt x="0" y="2161"/>
                  </a:moveTo>
                  <a:cubicBezTo>
                    <a:pt x="0" y="968"/>
                    <a:pt x="81" y="0"/>
                    <a:pt x="180" y="0"/>
                  </a:cubicBezTo>
                  <a:lnTo>
                    <a:pt x="21420" y="0"/>
                  </a:lnTo>
                  <a:cubicBezTo>
                    <a:pt x="21519" y="0"/>
                    <a:pt x="21600" y="968"/>
                    <a:pt x="21600" y="2161"/>
                  </a:cubicBezTo>
                  <a:lnTo>
                    <a:pt x="21600" y="19439"/>
                  </a:lnTo>
                  <a:cubicBezTo>
                    <a:pt x="21600" y="20632"/>
                    <a:pt x="21519" y="21600"/>
                    <a:pt x="21420" y="21600"/>
                  </a:cubicBezTo>
                  <a:lnTo>
                    <a:pt x="180" y="21600"/>
                  </a:lnTo>
                  <a:cubicBezTo>
                    <a:pt x="81" y="21598"/>
                    <a:pt x="0" y="20632"/>
                    <a:pt x="0" y="19439"/>
                  </a:cubicBezTo>
                  <a:close/>
                </a:path>
              </a:pathLst>
            </a:custGeom>
            <a:solidFill>
              <a:srgbClr val="000000">
                <a:alpha val="0"/>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9" name="Google Shape;289;p14"/>
            <p:cNvSpPr/>
            <p:nvPr/>
          </p:nvSpPr>
          <p:spPr>
            <a:xfrm>
              <a:off x="-2" y="-2"/>
              <a:ext cx="14040066" cy="1170319"/>
            </a:xfrm>
            <a:custGeom>
              <a:rect b="b" l="l" r="r" t="t"/>
              <a:pathLst>
                <a:path extrusionOk="0" h="21600" w="21600">
                  <a:moveTo>
                    <a:pt x="0" y="2313"/>
                  </a:moveTo>
                  <a:cubicBezTo>
                    <a:pt x="0" y="1033"/>
                    <a:pt x="88" y="0"/>
                    <a:pt x="196" y="0"/>
                  </a:cubicBezTo>
                  <a:lnTo>
                    <a:pt x="21404" y="0"/>
                  </a:lnTo>
                  <a:lnTo>
                    <a:pt x="21404" y="191"/>
                  </a:lnTo>
                  <a:lnTo>
                    <a:pt x="21404" y="0"/>
                  </a:lnTo>
                  <a:cubicBezTo>
                    <a:pt x="21512" y="0"/>
                    <a:pt x="21600" y="1033"/>
                    <a:pt x="21600" y="2313"/>
                  </a:cubicBezTo>
                  <a:lnTo>
                    <a:pt x="21584" y="2313"/>
                  </a:lnTo>
                  <a:lnTo>
                    <a:pt x="21600" y="2313"/>
                  </a:lnTo>
                  <a:lnTo>
                    <a:pt x="21600" y="19287"/>
                  </a:lnTo>
                  <a:lnTo>
                    <a:pt x="21584" y="19287"/>
                  </a:lnTo>
                  <a:lnTo>
                    <a:pt x="21600" y="19287"/>
                  </a:lnTo>
                  <a:cubicBezTo>
                    <a:pt x="21600" y="20567"/>
                    <a:pt x="21512" y="21600"/>
                    <a:pt x="21404" y="21600"/>
                  </a:cubicBezTo>
                  <a:lnTo>
                    <a:pt x="21404" y="21409"/>
                  </a:lnTo>
                  <a:lnTo>
                    <a:pt x="21404" y="21600"/>
                  </a:lnTo>
                  <a:lnTo>
                    <a:pt x="196" y="21600"/>
                  </a:lnTo>
                  <a:lnTo>
                    <a:pt x="196" y="21409"/>
                  </a:lnTo>
                  <a:lnTo>
                    <a:pt x="196" y="21600"/>
                  </a:lnTo>
                  <a:cubicBezTo>
                    <a:pt x="88" y="21598"/>
                    <a:pt x="0" y="20567"/>
                    <a:pt x="0" y="19287"/>
                  </a:cubicBezTo>
                  <a:lnTo>
                    <a:pt x="0" y="2313"/>
                  </a:lnTo>
                  <a:lnTo>
                    <a:pt x="16" y="2313"/>
                  </a:lnTo>
                  <a:lnTo>
                    <a:pt x="0" y="2313"/>
                  </a:lnTo>
                  <a:moveTo>
                    <a:pt x="32" y="2313"/>
                  </a:moveTo>
                  <a:lnTo>
                    <a:pt x="32" y="19287"/>
                  </a:lnTo>
                  <a:lnTo>
                    <a:pt x="16" y="19287"/>
                  </a:lnTo>
                  <a:lnTo>
                    <a:pt x="32" y="19287"/>
                  </a:lnTo>
                  <a:cubicBezTo>
                    <a:pt x="32" y="20350"/>
                    <a:pt x="105" y="21219"/>
                    <a:pt x="196" y="21219"/>
                  </a:cubicBezTo>
                  <a:lnTo>
                    <a:pt x="21404" y="21219"/>
                  </a:lnTo>
                  <a:cubicBezTo>
                    <a:pt x="21495" y="21219"/>
                    <a:pt x="21568" y="20352"/>
                    <a:pt x="21568" y="19287"/>
                  </a:cubicBezTo>
                  <a:lnTo>
                    <a:pt x="21568" y="2313"/>
                  </a:lnTo>
                  <a:cubicBezTo>
                    <a:pt x="21568" y="1250"/>
                    <a:pt x="21495" y="381"/>
                    <a:pt x="21404" y="381"/>
                  </a:cubicBezTo>
                  <a:lnTo>
                    <a:pt x="196" y="381"/>
                  </a:lnTo>
                  <a:lnTo>
                    <a:pt x="196" y="191"/>
                  </a:lnTo>
                  <a:lnTo>
                    <a:pt x="196" y="381"/>
                  </a:lnTo>
                  <a:cubicBezTo>
                    <a:pt x="105" y="381"/>
                    <a:pt x="32" y="1248"/>
                    <a:pt x="32" y="2313"/>
                  </a:cubicBezTo>
                  <a:close/>
                </a:path>
              </a:pathLst>
            </a:custGeom>
            <a:solidFill>
              <a:srgbClr val="F4F2E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90" name="Google Shape;290;p14"/>
          <p:cNvSpPr txBox="1"/>
          <p:nvPr/>
        </p:nvSpPr>
        <p:spPr>
          <a:xfrm>
            <a:off x="2237411" y="6476943"/>
            <a:ext cx="13813200" cy="1031400"/>
          </a:xfrm>
          <a:prstGeom prst="rect">
            <a:avLst/>
          </a:prstGeom>
          <a:solidFill>
            <a:srgbClr val="EAD1DC"/>
          </a:solidFill>
          <a:ln>
            <a:noFill/>
          </a:ln>
        </p:spPr>
        <p:txBody>
          <a:bodyPr anchorCtr="0" anchor="t" bIns="0" lIns="0" spcFirstLastPara="1" rIns="0" wrap="square" tIns="0">
            <a:spAutoFit/>
          </a:bodyPr>
          <a:lstStyle/>
          <a:p>
            <a:pPr indent="0" lvl="0" marL="0" marR="0" rtl="0" algn="l">
              <a:lnSpc>
                <a:spcPct val="109375"/>
              </a:lnSpc>
              <a:spcBef>
                <a:spcPts val="0"/>
              </a:spcBef>
              <a:spcAft>
                <a:spcPts val="0"/>
              </a:spcAft>
              <a:buClr>
                <a:srgbClr val="1E1B12"/>
              </a:buClr>
              <a:buSzPts val="3200"/>
              <a:buFont typeface="Open Sans"/>
              <a:buNone/>
            </a:pPr>
            <a:r>
              <a:rPr b="0" i="0" lang="en-US" sz="3200" u="none" cap="none" strike="noStrike">
                <a:solidFill>
                  <a:srgbClr val="1E1B12"/>
                </a:solidFill>
                <a:latin typeface="Open Sans"/>
                <a:ea typeface="Open Sans"/>
                <a:cs typeface="Open Sans"/>
                <a:sym typeface="Open Sans"/>
              </a:rPr>
              <a:t>Maintenance: Online bus ticket booking systems require regular maintenance and updates to ensure that the system runs smoothly.</a:t>
            </a:r>
            <a:endParaRPr/>
          </a:p>
        </p:txBody>
      </p:sp>
      <p:grpSp>
        <p:nvGrpSpPr>
          <p:cNvPr id="291" name="Google Shape;291;p14"/>
          <p:cNvGrpSpPr/>
          <p:nvPr/>
        </p:nvGrpSpPr>
        <p:grpSpPr>
          <a:xfrm>
            <a:off x="4067950" y="7715229"/>
            <a:ext cx="13813613" cy="1948050"/>
            <a:chOff x="-2" y="-1"/>
            <a:chExt cx="13851011" cy="1260792"/>
          </a:xfrm>
        </p:grpSpPr>
        <p:sp>
          <p:nvSpPr>
            <p:cNvPr id="292" name="Google Shape;292;p14"/>
            <p:cNvSpPr/>
            <p:nvPr/>
          </p:nvSpPr>
          <p:spPr>
            <a:xfrm>
              <a:off x="10182" y="11121"/>
              <a:ext cx="13830642" cy="1238554"/>
            </a:xfrm>
            <a:custGeom>
              <a:rect b="b" l="l" r="r" t="t"/>
              <a:pathLst>
                <a:path extrusionOk="0" h="21600" w="21600">
                  <a:moveTo>
                    <a:pt x="0" y="2161"/>
                  </a:moveTo>
                  <a:cubicBezTo>
                    <a:pt x="0" y="968"/>
                    <a:pt x="81" y="0"/>
                    <a:pt x="180" y="0"/>
                  </a:cubicBezTo>
                  <a:lnTo>
                    <a:pt x="21420" y="0"/>
                  </a:lnTo>
                  <a:cubicBezTo>
                    <a:pt x="21519" y="0"/>
                    <a:pt x="21600" y="968"/>
                    <a:pt x="21600" y="2161"/>
                  </a:cubicBezTo>
                  <a:lnTo>
                    <a:pt x="21600" y="19439"/>
                  </a:lnTo>
                  <a:cubicBezTo>
                    <a:pt x="21600" y="20632"/>
                    <a:pt x="21519" y="21600"/>
                    <a:pt x="21420" y="21600"/>
                  </a:cubicBezTo>
                  <a:lnTo>
                    <a:pt x="180" y="21600"/>
                  </a:lnTo>
                  <a:cubicBezTo>
                    <a:pt x="81" y="21598"/>
                    <a:pt x="0" y="20632"/>
                    <a:pt x="0" y="19439"/>
                  </a:cubicBezTo>
                  <a:close/>
                </a:path>
              </a:pathLst>
            </a:custGeom>
            <a:solidFill>
              <a:srgbClr val="6AA84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3" name="Google Shape;293;p14"/>
            <p:cNvSpPr/>
            <p:nvPr/>
          </p:nvSpPr>
          <p:spPr>
            <a:xfrm>
              <a:off x="-2" y="-1"/>
              <a:ext cx="13851011" cy="1260792"/>
            </a:xfrm>
            <a:custGeom>
              <a:rect b="b" l="l" r="r" t="t"/>
              <a:pathLst>
                <a:path extrusionOk="0" h="21600" w="21600">
                  <a:moveTo>
                    <a:pt x="0" y="2313"/>
                  </a:moveTo>
                  <a:cubicBezTo>
                    <a:pt x="0" y="1033"/>
                    <a:pt x="88" y="0"/>
                    <a:pt x="196" y="0"/>
                  </a:cubicBezTo>
                  <a:lnTo>
                    <a:pt x="21404" y="0"/>
                  </a:lnTo>
                  <a:lnTo>
                    <a:pt x="21404" y="191"/>
                  </a:lnTo>
                  <a:lnTo>
                    <a:pt x="21404" y="0"/>
                  </a:lnTo>
                  <a:cubicBezTo>
                    <a:pt x="21512" y="0"/>
                    <a:pt x="21600" y="1033"/>
                    <a:pt x="21600" y="2313"/>
                  </a:cubicBezTo>
                  <a:lnTo>
                    <a:pt x="21584" y="2313"/>
                  </a:lnTo>
                  <a:lnTo>
                    <a:pt x="21600" y="2313"/>
                  </a:lnTo>
                  <a:lnTo>
                    <a:pt x="21600" y="19287"/>
                  </a:lnTo>
                  <a:lnTo>
                    <a:pt x="21584" y="19287"/>
                  </a:lnTo>
                  <a:lnTo>
                    <a:pt x="21600" y="19287"/>
                  </a:lnTo>
                  <a:cubicBezTo>
                    <a:pt x="21600" y="20567"/>
                    <a:pt x="21512" y="21600"/>
                    <a:pt x="21404" y="21600"/>
                  </a:cubicBezTo>
                  <a:lnTo>
                    <a:pt x="21404" y="21410"/>
                  </a:lnTo>
                  <a:lnTo>
                    <a:pt x="21404" y="21600"/>
                  </a:lnTo>
                  <a:lnTo>
                    <a:pt x="196" y="21600"/>
                  </a:lnTo>
                  <a:lnTo>
                    <a:pt x="196" y="21410"/>
                  </a:lnTo>
                  <a:lnTo>
                    <a:pt x="196" y="21600"/>
                  </a:lnTo>
                  <a:cubicBezTo>
                    <a:pt x="88" y="21598"/>
                    <a:pt x="0" y="20567"/>
                    <a:pt x="0" y="19287"/>
                  </a:cubicBezTo>
                  <a:lnTo>
                    <a:pt x="0" y="2313"/>
                  </a:lnTo>
                  <a:lnTo>
                    <a:pt x="16" y="2313"/>
                  </a:lnTo>
                  <a:lnTo>
                    <a:pt x="0" y="2313"/>
                  </a:lnTo>
                  <a:moveTo>
                    <a:pt x="32" y="2313"/>
                  </a:moveTo>
                  <a:lnTo>
                    <a:pt x="32" y="19287"/>
                  </a:lnTo>
                  <a:lnTo>
                    <a:pt x="16" y="19287"/>
                  </a:lnTo>
                  <a:lnTo>
                    <a:pt x="32" y="19287"/>
                  </a:lnTo>
                  <a:cubicBezTo>
                    <a:pt x="32" y="20350"/>
                    <a:pt x="105" y="21219"/>
                    <a:pt x="196" y="21219"/>
                  </a:cubicBezTo>
                  <a:lnTo>
                    <a:pt x="21404" y="21219"/>
                  </a:lnTo>
                  <a:cubicBezTo>
                    <a:pt x="21495" y="21219"/>
                    <a:pt x="21568" y="20352"/>
                    <a:pt x="21568" y="19287"/>
                  </a:cubicBezTo>
                  <a:lnTo>
                    <a:pt x="21568" y="2313"/>
                  </a:lnTo>
                  <a:cubicBezTo>
                    <a:pt x="21568" y="1250"/>
                    <a:pt x="21495" y="381"/>
                    <a:pt x="21404" y="381"/>
                  </a:cubicBezTo>
                  <a:lnTo>
                    <a:pt x="196" y="381"/>
                  </a:lnTo>
                  <a:lnTo>
                    <a:pt x="196" y="191"/>
                  </a:lnTo>
                  <a:lnTo>
                    <a:pt x="196" y="381"/>
                  </a:lnTo>
                  <a:cubicBezTo>
                    <a:pt x="105" y="381"/>
                    <a:pt x="32" y="1248"/>
                    <a:pt x="32" y="2313"/>
                  </a:cubicBezTo>
                  <a:close/>
                </a:path>
              </a:pathLst>
            </a:custGeom>
            <a:solidFill>
              <a:srgbClr val="6AA84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94" name="Google Shape;294;p14"/>
          <p:cNvSpPr txBox="1"/>
          <p:nvPr/>
        </p:nvSpPr>
        <p:spPr>
          <a:xfrm>
            <a:off x="4464550" y="7851075"/>
            <a:ext cx="13416900" cy="1754700"/>
          </a:xfrm>
          <a:prstGeom prst="rect">
            <a:avLst/>
          </a:prstGeom>
          <a:noFill/>
          <a:ln>
            <a:noFill/>
          </a:ln>
        </p:spPr>
        <p:txBody>
          <a:bodyPr anchorCtr="0" anchor="t" bIns="0" lIns="0" spcFirstLastPara="1" rIns="0" wrap="square" tIns="0">
            <a:spAutoFit/>
          </a:bodyPr>
          <a:lstStyle/>
          <a:p>
            <a:pPr indent="0" lvl="0" marL="0" marR="0" rtl="0" algn="l">
              <a:lnSpc>
                <a:spcPct val="107407"/>
              </a:lnSpc>
              <a:spcBef>
                <a:spcPts val="0"/>
              </a:spcBef>
              <a:spcAft>
                <a:spcPts val="0"/>
              </a:spcAft>
              <a:buClr>
                <a:srgbClr val="EBE8DD"/>
              </a:buClr>
              <a:buSzPts val="2700"/>
              <a:buFont typeface="Open Sans"/>
              <a:buNone/>
            </a:pPr>
            <a:r>
              <a:rPr b="0" i="0" lang="en-US" sz="2700" u="none" cap="none" strike="noStrike">
                <a:solidFill>
                  <a:srgbClr val="EBE8DD"/>
                </a:solidFill>
                <a:latin typeface="Open Sans"/>
                <a:ea typeface="Open Sans"/>
                <a:cs typeface="Open Sans"/>
                <a:sym typeface="Open Sans"/>
              </a:rPr>
              <a:t>Integration with third-party services: OBTBS may require integration with third-party services, such as payment gateways, SMS gateways, and mapping APIs. Integration with these services can be complex and may require specialised knowledge.</a:t>
            </a:r>
            <a:endParaRPr/>
          </a:p>
        </p:txBody>
      </p:sp>
      <p:grpSp>
        <p:nvGrpSpPr>
          <p:cNvPr id="295" name="Google Shape;295;p14"/>
          <p:cNvGrpSpPr/>
          <p:nvPr/>
        </p:nvGrpSpPr>
        <p:grpSpPr>
          <a:xfrm>
            <a:off x="12819291" y="4278012"/>
            <a:ext cx="708479" cy="708532"/>
            <a:chOff x="-19" y="-2"/>
            <a:chExt cx="708477" cy="708531"/>
          </a:xfrm>
        </p:grpSpPr>
        <p:sp>
          <p:nvSpPr>
            <p:cNvPr id="296" name="Google Shape;296;p14"/>
            <p:cNvSpPr/>
            <p:nvPr/>
          </p:nvSpPr>
          <p:spPr>
            <a:xfrm>
              <a:off x="9510" y="9524"/>
              <a:ext cx="689519" cy="689520"/>
            </a:xfrm>
            <a:custGeom>
              <a:rect b="b" l="l" r="r" t="t"/>
              <a:pathLst>
                <a:path extrusionOk="0" h="21600" w="21600">
                  <a:moveTo>
                    <a:pt x="0" y="11879"/>
                  </a:moveTo>
                  <a:lnTo>
                    <a:pt x="4861" y="11879"/>
                  </a:lnTo>
                  <a:lnTo>
                    <a:pt x="4861" y="0"/>
                  </a:lnTo>
                  <a:lnTo>
                    <a:pt x="16739" y="0"/>
                  </a:lnTo>
                  <a:lnTo>
                    <a:pt x="16739" y="11879"/>
                  </a:lnTo>
                  <a:lnTo>
                    <a:pt x="21600" y="11879"/>
                  </a:lnTo>
                  <a:lnTo>
                    <a:pt x="10799" y="21600"/>
                  </a:lnTo>
                  <a:close/>
                </a:path>
              </a:pathLst>
            </a:custGeom>
            <a:solidFill>
              <a:srgbClr val="D9D7D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7" name="Google Shape;297;p14"/>
            <p:cNvSpPr/>
            <p:nvPr/>
          </p:nvSpPr>
          <p:spPr>
            <a:xfrm>
              <a:off x="-19" y="-2"/>
              <a:ext cx="708477" cy="708531"/>
            </a:xfrm>
            <a:custGeom>
              <a:rect b="b" l="l" r="r" t="t"/>
              <a:pathLst>
                <a:path extrusionOk="0" h="21575" w="21554">
                  <a:moveTo>
                    <a:pt x="290" y="11547"/>
                  </a:moveTo>
                  <a:lnTo>
                    <a:pt x="5010" y="11547"/>
                  </a:lnTo>
                  <a:lnTo>
                    <a:pt x="5010" y="11837"/>
                  </a:lnTo>
                  <a:lnTo>
                    <a:pt x="4721" y="11837"/>
                  </a:lnTo>
                  <a:lnTo>
                    <a:pt x="4721" y="290"/>
                  </a:lnTo>
                  <a:cubicBezTo>
                    <a:pt x="4721" y="131"/>
                    <a:pt x="4851" y="0"/>
                    <a:pt x="5010" y="0"/>
                  </a:cubicBezTo>
                  <a:lnTo>
                    <a:pt x="16546" y="0"/>
                  </a:lnTo>
                  <a:cubicBezTo>
                    <a:pt x="16706" y="0"/>
                    <a:pt x="16836" y="131"/>
                    <a:pt x="16836" y="290"/>
                  </a:cubicBezTo>
                  <a:lnTo>
                    <a:pt x="16836" y="11837"/>
                  </a:lnTo>
                  <a:lnTo>
                    <a:pt x="16546" y="11837"/>
                  </a:lnTo>
                  <a:lnTo>
                    <a:pt x="16546" y="11547"/>
                  </a:lnTo>
                  <a:lnTo>
                    <a:pt x="21267" y="11547"/>
                  </a:lnTo>
                  <a:cubicBezTo>
                    <a:pt x="21386" y="11547"/>
                    <a:pt x="21496" y="11622"/>
                    <a:pt x="21536" y="11733"/>
                  </a:cubicBezTo>
                  <a:cubicBezTo>
                    <a:pt x="21577" y="11843"/>
                    <a:pt x="21548" y="11970"/>
                    <a:pt x="21461" y="12052"/>
                  </a:cubicBezTo>
                  <a:lnTo>
                    <a:pt x="10971" y="21501"/>
                  </a:lnTo>
                  <a:cubicBezTo>
                    <a:pt x="10861" y="21600"/>
                    <a:pt x="10693" y="21600"/>
                    <a:pt x="10583" y="21501"/>
                  </a:cubicBezTo>
                  <a:lnTo>
                    <a:pt x="96" y="12054"/>
                  </a:lnTo>
                  <a:cubicBezTo>
                    <a:pt x="6" y="11973"/>
                    <a:pt x="-23" y="11849"/>
                    <a:pt x="20" y="11735"/>
                  </a:cubicBezTo>
                  <a:cubicBezTo>
                    <a:pt x="64" y="11622"/>
                    <a:pt x="171" y="11550"/>
                    <a:pt x="290" y="11550"/>
                  </a:cubicBezTo>
                  <a:moveTo>
                    <a:pt x="290" y="12130"/>
                  </a:moveTo>
                  <a:lnTo>
                    <a:pt x="290" y="11840"/>
                  </a:lnTo>
                  <a:lnTo>
                    <a:pt x="484" y="11625"/>
                  </a:lnTo>
                  <a:lnTo>
                    <a:pt x="10971" y="21069"/>
                  </a:lnTo>
                  <a:lnTo>
                    <a:pt x="10777" y="21284"/>
                  </a:lnTo>
                  <a:lnTo>
                    <a:pt x="10583" y="21069"/>
                  </a:lnTo>
                  <a:lnTo>
                    <a:pt x="21073" y="11622"/>
                  </a:lnTo>
                  <a:lnTo>
                    <a:pt x="21267" y="11837"/>
                  </a:lnTo>
                  <a:lnTo>
                    <a:pt x="21267" y="12127"/>
                  </a:lnTo>
                  <a:lnTo>
                    <a:pt x="16546" y="12127"/>
                  </a:lnTo>
                  <a:cubicBezTo>
                    <a:pt x="16387" y="12127"/>
                    <a:pt x="16257" y="11996"/>
                    <a:pt x="16257" y="11837"/>
                  </a:cubicBezTo>
                  <a:lnTo>
                    <a:pt x="16257" y="290"/>
                  </a:lnTo>
                  <a:lnTo>
                    <a:pt x="16546" y="290"/>
                  </a:lnTo>
                  <a:lnTo>
                    <a:pt x="16546" y="580"/>
                  </a:lnTo>
                  <a:lnTo>
                    <a:pt x="5010" y="580"/>
                  </a:lnTo>
                  <a:lnTo>
                    <a:pt x="5010" y="290"/>
                  </a:lnTo>
                  <a:lnTo>
                    <a:pt x="5300" y="290"/>
                  </a:lnTo>
                  <a:lnTo>
                    <a:pt x="5300" y="11837"/>
                  </a:lnTo>
                  <a:cubicBezTo>
                    <a:pt x="5300" y="11996"/>
                    <a:pt x="5170" y="12127"/>
                    <a:pt x="5010" y="12127"/>
                  </a:cubicBezTo>
                  <a:lnTo>
                    <a:pt x="290" y="12127"/>
                  </a:lnTo>
                  <a:close/>
                </a:path>
              </a:pathLst>
            </a:custGeom>
            <a:solidFill>
              <a:srgbClr val="D9D7D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98" name="Google Shape;298;p14"/>
          <p:cNvGrpSpPr/>
          <p:nvPr/>
        </p:nvGrpSpPr>
        <p:grpSpPr>
          <a:xfrm>
            <a:off x="14378740" y="6110412"/>
            <a:ext cx="708478" cy="708530"/>
            <a:chOff x="-19" y="-2"/>
            <a:chExt cx="708478" cy="708530"/>
          </a:xfrm>
        </p:grpSpPr>
        <p:sp>
          <p:nvSpPr>
            <p:cNvPr id="299" name="Google Shape;299;p14"/>
            <p:cNvSpPr/>
            <p:nvPr/>
          </p:nvSpPr>
          <p:spPr>
            <a:xfrm>
              <a:off x="9511" y="9523"/>
              <a:ext cx="689520" cy="689519"/>
            </a:xfrm>
            <a:custGeom>
              <a:rect b="b" l="l" r="r" t="t"/>
              <a:pathLst>
                <a:path extrusionOk="0" h="21600" w="21600">
                  <a:moveTo>
                    <a:pt x="0" y="11879"/>
                  </a:moveTo>
                  <a:lnTo>
                    <a:pt x="4861" y="11879"/>
                  </a:lnTo>
                  <a:lnTo>
                    <a:pt x="4861" y="0"/>
                  </a:lnTo>
                  <a:lnTo>
                    <a:pt x="16739" y="0"/>
                  </a:lnTo>
                  <a:lnTo>
                    <a:pt x="16739" y="11879"/>
                  </a:lnTo>
                  <a:lnTo>
                    <a:pt x="21600" y="11879"/>
                  </a:lnTo>
                  <a:lnTo>
                    <a:pt x="10799" y="21600"/>
                  </a:lnTo>
                  <a:close/>
                </a:path>
              </a:pathLst>
            </a:custGeom>
            <a:solidFill>
              <a:srgbClr val="D9D7D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0" name="Google Shape;300;p14"/>
            <p:cNvSpPr/>
            <p:nvPr/>
          </p:nvSpPr>
          <p:spPr>
            <a:xfrm>
              <a:off x="-19" y="-2"/>
              <a:ext cx="708478" cy="708530"/>
            </a:xfrm>
            <a:custGeom>
              <a:rect b="b" l="l" r="r" t="t"/>
              <a:pathLst>
                <a:path extrusionOk="0" h="21575" w="21554">
                  <a:moveTo>
                    <a:pt x="290" y="11547"/>
                  </a:moveTo>
                  <a:lnTo>
                    <a:pt x="5010" y="11547"/>
                  </a:lnTo>
                  <a:lnTo>
                    <a:pt x="5010" y="11837"/>
                  </a:lnTo>
                  <a:lnTo>
                    <a:pt x="4721" y="11837"/>
                  </a:lnTo>
                  <a:lnTo>
                    <a:pt x="4721" y="290"/>
                  </a:lnTo>
                  <a:cubicBezTo>
                    <a:pt x="4721" y="131"/>
                    <a:pt x="4851" y="0"/>
                    <a:pt x="5010" y="0"/>
                  </a:cubicBezTo>
                  <a:lnTo>
                    <a:pt x="16546" y="0"/>
                  </a:lnTo>
                  <a:cubicBezTo>
                    <a:pt x="16706" y="0"/>
                    <a:pt x="16836" y="131"/>
                    <a:pt x="16836" y="290"/>
                  </a:cubicBezTo>
                  <a:lnTo>
                    <a:pt x="16836" y="11837"/>
                  </a:lnTo>
                  <a:lnTo>
                    <a:pt x="16546" y="11837"/>
                  </a:lnTo>
                  <a:lnTo>
                    <a:pt x="16546" y="11547"/>
                  </a:lnTo>
                  <a:lnTo>
                    <a:pt x="21267" y="11547"/>
                  </a:lnTo>
                  <a:cubicBezTo>
                    <a:pt x="21386" y="11547"/>
                    <a:pt x="21496" y="11622"/>
                    <a:pt x="21536" y="11733"/>
                  </a:cubicBezTo>
                  <a:cubicBezTo>
                    <a:pt x="21577" y="11843"/>
                    <a:pt x="21548" y="11970"/>
                    <a:pt x="21461" y="12052"/>
                  </a:cubicBezTo>
                  <a:lnTo>
                    <a:pt x="10971" y="21501"/>
                  </a:lnTo>
                  <a:cubicBezTo>
                    <a:pt x="10861" y="21600"/>
                    <a:pt x="10693" y="21600"/>
                    <a:pt x="10583" y="21501"/>
                  </a:cubicBezTo>
                  <a:lnTo>
                    <a:pt x="96" y="12054"/>
                  </a:lnTo>
                  <a:cubicBezTo>
                    <a:pt x="6" y="11973"/>
                    <a:pt x="-23" y="11849"/>
                    <a:pt x="20" y="11735"/>
                  </a:cubicBezTo>
                  <a:cubicBezTo>
                    <a:pt x="64" y="11622"/>
                    <a:pt x="171" y="11550"/>
                    <a:pt x="290" y="11550"/>
                  </a:cubicBezTo>
                  <a:moveTo>
                    <a:pt x="290" y="12130"/>
                  </a:moveTo>
                  <a:lnTo>
                    <a:pt x="290" y="11840"/>
                  </a:lnTo>
                  <a:lnTo>
                    <a:pt x="484" y="11625"/>
                  </a:lnTo>
                  <a:lnTo>
                    <a:pt x="10971" y="21069"/>
                  </a:lnTo>
                  <a:lnTo>
                    <a:pt x="10777" y="21284"/>
                  </a:lnTo>
                  <a:lnTo>
                    <a:pt x="10583" y="21069"/>
                  </a:lnTo>
                  <a:lnTo>
                    <a:pt x="21073" y="11622"/>
                  </a:lnTo>
                  <a:lnTo>
                    <a:pt x="21267" y="11837"/>
                  </a:lnTo>
                  <a:lnTo>
                    <a:pt x="21267" y="12127"/>
                  </a:lnTo>
                  <a:lnTo>
                    <a:pt x="16546" y="12127"/>
                  </a:lnTo>
                  <a:cubicBezTo>
                    <a:pt x="16387" y="12127"/>
                    <a:pt x="16257" y="11996"/>
                    <a:pt x="16257" y="11837"/>
                  </a:cubicBezTo>
                  <a:lnTo>
                    <a:pt x="16257" y="290"/>
                  </a:lnTo>
                  <a:lnTo>
                    <a:pt x="16546" y="290"/>
                  </a:lnTo>
                  <a:lnTo>
                    <a:pt x="16546" y="580"/>
                  </a:lnTo>
                  <a:lnTo>
                    <a:pt x="5010" y="580"/>
                  </a:lnTo>
                  <a:lnTo>
                    <a:pt x="5010" y="290"/>
                  </a:lnTo>
                  <a:lnTo>
                    <a:pt x="5300" y="290"/>
                  </a:lnTo>
                  <a:lnTo>
                    <a:pt x="5300" y="11837"/>
                  </a:lnTo>
                  <a:cubicBezTo>
                    <a:pt x="5300" y="11996"/>
                    <a:pt x="5170" y="12127"/>
                    <a:pt x="5010" y="12127"/>
                  </a:cubicBezTo>
                  <a:lnTo>
                    <a:pt x="290" y="12127"/>
                  </a:lnTo>
                  <a:close/>
                </a:path>
              </a:pathLst>
            </a:custGeom>
            <a:solidFill>
              <a:srgbClr val="D9D7D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01" name="Google Shape;301;p14"/>
          <p:cNvGrpSpPr/>
          <p:nvPr/>
        </p:nvGrpSpPr>
        <p:grpSpPr>
          <a:xfrm>
            <a:off x="15821140" y="7142543"/>
            <a:ext cx="713428" cy="708523"/>
            <a:chOff x="1182229" y="-2"/>
            <a:chExt cx="713428" cy="708523"/>
          </a:xfrm>
        </p:grpSpPr>
        <p:sp>
          <p:nvSpPr>
            <p:cNvPr id="302" name="Google Shape;302;p14"/>
            <p:cNvSpPr/>
            <p:nvPr/>
          </p:nvSpPr>
          <p:spPr>
            <a:xfrm>
              <a:off x="1182229" y="9524"/>
              <a:ext cx="689526" cy="689526"/>
            </a:xfrm>
            <a:custGeom>
              <a:rect b="b" l="l" r="r" t="t"/>
              <a:pathLst>
                <a:path extrusionOk="0" h="21600" w="21600">
                  <a:moveTo>
                    <a:pt x="0" y="11879"/>
                  </a:moveTo>
                  <a:lnTo>
                    <a:pt x="4861" y="11879"/>
                  </a:lnTo>
                  <a:lnTo>
                    <a:pt x="4861" y="0"/>
                  </a:lnTo>
                  <a:lnTo>
                    <a:pt x="16739" y="0"/>
                  </a:lnTo>
                  <a:lnTo>
                    <a:pt x="16739" y="11879"/>
                  </a:lnTo>
                  <a:lnTo>
                    <a:pt x="21600" y="11879"/>
                  </a:lnTo>
                  <a:lnTo>
                    <a:pt x="10799" y="21600"/>
                  </a:lnTo>
                  <a:close/>
                </a:path>
              </a:pathLst>
            </a:custGeom>
            <a:solidFill>
              <a:srgbClr val="D9D7D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3" name="Google Shape;303;p14"/>
            <p:cNvSpPr/>
            <p:nvPr/>
          </p:nvSpPr>
          <p:spPr>
            <a:xfrm>
              <a:off x="1187177" y="-2"/>
              <a:ext cx="708480" cy="708523"/>
            </a:xfrm>
            <a:custGeom>
              <a:rect b="b" l="l" r="r" t="t"/>
              <a:pathLst>
                <a:path extrusionOk="0" h="21575" w="21554">
                  <a:moveTo>
                    <a:pt x="290" y="11547"/>
                  </a:moveTo>
                  <a:lnTo>
                    <a:pt x="5010" y="11547"/>
                  </a:lnTo>
                  <a:lnTo>
                    <a:pt x="5010" y="11837"/>
                  </a:lnTo>
                  <a:lnTo>
                    <a:pt x="4721" y="11837"/>
                  </a:lnTo>
                  <a:lnTo>
                    <a:pt x="4721" y="290"/>
                  </a:lnTo>
                  <a:cubicBezTo>
                    <a:pt x="4721" y="131"/>
                    <a:pt x="4851" y="0"/>
                    <a:pt x="5010" y="0"/>
                  </a:cubicBezTo>
                  <a:lnTo>
                    <a:pt x="16546" y="0"/>
                  </a:lnTo>
                  <a:cubicBezTo>
                    <a:pt x="16706" y="0"/>
                    <a:pt x="16836" y="131"/>
                    <a:pt x="16836" y="290"/>
                  </a:cubicBezTo>
                  <a:lnTo>
                    <a:pt x="16836" y="11837"/>
                  </a:lnTo>
                  <a:lnTo>
                    <a:pt x="16546" y="11837"/>
                  </a:lnTo>
                  <a:lnTo>
                    <a:pt x="16546" y="11547"/>
                  </a:lnTo>
                  <a:lnTo>
                    <a:pt x="21267" y="11547"/>
                  </a:lnTo>
                  <a:cubicBezTo>
                    <a:pt x="21386" y="11547"/>
                    <a:pt x="21496" y="11622"/>
                    <a:pt x="21536" y="11733"/>
                  </a:cubicBezTo>
                  <a:cubicBezTo>
                    <a:pt x="21577" y="11843"/>
                    <a:pt x="21548" y="11970"/>
                    <a:pt x="21461" y="12052"/>
                  </a:cubicBezTo>
                  <a:lnTo>
                    <a:pt x="10971" y="21501"/>
                  </a:lnTo>
                  <a:cubicBezTo>
                    <a:pt x="10861" y="21600"/>
                    <a:pt x="10693" y="21600"/>
                    <a:pt x="10583" y="21501"/>
                  </a:cubicBezTo>
                  <a:lnTo>
                    <a:pt x="96" y="12054"/>
                  </a:lnTo>
                  <a:cubicBezTo>
                    <a:pt x="6" y="11973"/>
                    <a:pt x="-23" y="11849"/>
                    <a:pt x="20" y="11735"/>
                  </a:cubicBezTo>
                  <a:cubicBezTo>
                    <a:pt x="64" y="11622"/>
                    <a:pt x="171" y="11550"/>
                    <a:pt x="290" y="11550"/>
                  </a:cubicBezTo>
                  <a:moveTo>
                    <a:pt x="290" y="12130"/>
                  </a:moveTo>
                  <a:lnTo>
                    <a:pt x="290" y="11840"/>
                  </a:lnTo>
                  <a:lnTo>
                    <a:pt x="484" y="11625"/>
                  </a:lnTo>
                  <a:lnTo>
                    <a:pt x="10971" y="21069"/>
                  </a:lnTo>
                  <a:lnTo>
                    <a:pt x="10777" y="21284"/>
                  </a:lnTo>
                  <a:lnTo>
                    <a:pt x="10583" y="21069"/>
                  </a:lnTo>
                  <a:lnTo>
                    <a:pt x="21073" y="11622"/>
                  </a:lnTo>
                  <a:lnTo>
                    <a:pt x="21267" y="11837"/>
                  </a:lnTo>
                  <a:lnTo>
                    <a:pt x="21267" y="12127"/>
                  </a:lnTo>
                  <a:lnTo>
                    <a:pt x="16546" y="12127"/>
                  </a:lnTo>
                  <a:cubicBezTo>
                    <a:pt x="16387" y="12127"/>
                    <a:pt x="16257" y="11996"/>
                    <a:pt x="16257" y="11837"/>
                  </a:cubicBezTo>
                  <a:lnTo>
                    <a:pt x="16257" y="290"/>
                  </a:lnTo>
                  <a:lnTo>
                    <a:pt x="16546" y="290"/>
                  </a:lnTo>
                  <a:lnTo>
                    <a:pt x="16546" y="580"/>
                  </a:lnTo>
                  <a:lnTo>
                    <a:pt x="5010" y="580"/>
                  </a:lnTo>
                  <a:lnTo>
                    <a:pt x="5010" y="290"/>
                  </a:lnTo>
                  <a:lnTo>
                    <a:pt x="5300" y="290"/>
                  </a:lnTo>
                  <a:lnTo>
                    <a:pt x="5300" y="11837"/>
                  </a:lnTo>
                  <a:cubicBezTo>
                    <a:pt x="5300" y="11996"/>
                    <a:pt x="5170" y="12127"/>
                    <a:pt x="5010" y="12127"/>
                  </a:cubicBezTo>
                  <a:lnTo>
                    <a:pt x="290" y="12127"/>
                  </a:lnTo>
                  <a:close/>
                </a:path>
              </a:pathLst>
            </a:custGeom>
            <a:solidFill>
              <a:srgbClr val="D9D7D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04" name="Google Shape;304;p14"/>
          <p:cNvSpPr txBox="1"/>
          <p:nvPr/>
        </p:nvSpPr>
        <p:spPr>
          <a:xfrm>
            <a:off x="2012107" y="3682308"/>
            <a:ext cx="10498920" cy="653913"/>
          </a:xfrm>
          <a:prstGeom prst="rect">
            <a:avLst/>
          </a:prstGeom>
          <a:noFill/>
          <a:ln>
            <a:noFill/>
          </a:ln>
        </p:spPr>
        <p:txBody>
          <a:bodyPr anchorCtr="0" anchor="t" bIns="0" lIns="0" spcFirstLastPara="1" rIns="0" wrap="square" tIns="0">
            <a:spAutoFit/>
          </a:bodyPr>
          <a:lstStyle/>
          <a:p>
            <a:pPr indent="0" lvl="0" marL="0" marR="0" rtl="0" algn="ctr">
              <a:lnSpc>
                <a:spcPct val="120930"/>
              </a:lnSpc>
              <a:spcBef>
                <a:spcPts val="0"/>
              </a:spcBef>
              <a:spcAft>
                <a:spcPts val="0"/>
              </a:spcAft>
              <a:buClr>
                <a:srgbClr val="D9D7D0"/>
              </a:buClr>
              <a:buSzPts val="4300"/>
              <a:buFont typeface="Arimo"/>
              <a:buNone/>
            </a:pPr>
            <a:r>
              <a:rPr b="0" i="0" lang="en-US" sz="4300" u="none" cap="none" strike="noStrike">
                <a:solidFill>
                  <a:srgbClr val="D9D7D0"/>
                </a:solidFill>
                <a:latin typeface="Arimo"/>
                <a:ea typeface="Arimo"/>
                <a:cs typeface="Arimo"/>
                <a:sym typeface="Arimo"/>
              </a:rPr>
              <a:t>Understanding PHP &amp; MYSQL framework</a:t>
            </a:r>
            <a:endParaRPr/>
          </a:p>
        </p:txBody>
      </p:sp>
      <p:sp>
        <p:nvSpPr>
          <p:cNvPr id="305" name="Google Shape;305;p14"/>
          <p:cNvSpPr txBox="1"/>
          <p:nvPr/>
        </p:nvSpPr>
        <p:spPr>
          <a:xfrm>
            <a:off x="1172625" y="4792550"/>
            <a:ext cx="13617600" cy="1477500"/>
          </a:xfrm>
          <a:prstGeom prst="rect">
            <a:avLst/>
          </a:prstGeom>
          <a:solidFill>
            <a:srgbClr val="D4E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The system should be designed to provide a seamless and intuitive user experience, which can be a challenge, especially when catering to users with varying levels of technological proficiency.</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pic>
        <p:nvPicPr>
          <p:cNvPr descr="Picture 2" id="310" name="Google Shape;310;p15"/>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sp>
        <p:nvSpPr>
          <p:cNvPr id="311" name="Google Shape;311;p15"/>
          <p:cNvSpPr txBox="1"/>
          <p:nvPr/>
        </p:nvSpPr>
        <p:spPr>
          <a:xfrm>
            <a:off x="1129775" y="462536"/>
            <a:ext cx="14689500" cy="215400"/>
          </a:xfrm>
          <a:prstGeom prst="rect">
            <a:avLst/>
          </a:prstGeom>
          <a:noFill/>
          <a:ln>
            <a:noFill/>
          </a:ln>
        </p:spPr>
        <p:txBody>
          <a:bodyPr anchorCtr="0" anchor="t" bIns="0" lIns="0" spcFirstLastPara="1" rIns="0" wrap="square" tIns="0">
            <a:spAutoFit/>
          </a:bodyPr>
          <a:lstStyle/>
          <a:p>
            <a:pPr indent="0" lvl="0" marL="0" marR="0" rtl="0" algn="l">
              <a:lnSpc>
                <a:spcPct val="119753"/>
              </a:lnSpc>
              <a:spcBef>
                <a:spcPts val="0"/>
              </a:spcBef>
              <a:spcAft>
                <a:spcPts val="0"/>
              </a:spcAft>
              <a:buClr>
                <a:srgbClr val="18818C"/>
              </a:buClr>
              <a:buSzPts val="8100"/>
              <a:buFont typeface="Arial"/>
              <a:buNone/>
            </a:pPr>
            <a:r>
              <a:t/>
            </a:r>
            <a:endParaRPr/>
          </a:p>
        </p:txBody>
      </p:sp>
      <p:sp>
        <p:nvSpPr>
          <p:cNvPr id="312" name="Google Shape;312;p15"/>
          <p:cNvSpPr txBox="1"/>
          <p:nvPr/>
        </p:nvSpPr>
        <p:spPr>
          <a:xfrm>
            <a:off x="1129774" y="2374130"/>
            <a:ext cx="14689500" cy="6634200"/>
          </a:xfrm>
          <a:prstGeom prst="rect">
            <a:avLst/>
          </a:prstGeom>
          <a:noFill/>
          <a:ln>
            <a:noFill/>
          </a:ln>
        </p:spPr>
        <p:txBody>
          <a:bodyPr anchorCtr="0" anchor="t" bIns="0" lIns="0" spcFirstLastPara="1" rIns="0" wrap="square" tIns="0">
            <a:spAutoFit/>
          </a:bodyPr>
          <a:lstStyle/>
          <a:p>
            <a:pPr indent="-325754" lvl="1" marL="651509" marR="0" rtl="0" algn="l">
              <a:lnSpc>
                <a:spcPct val="141666"/>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Multiple bookings can be done by a Single User</a:t>
            </a:r>
            <a:endParaRPr/>
          </a:p>
          <a:p>
            <a:pPr indent="-325526" lvl="1" marL="651052" marR="0" rtl="0" algn="l">
              <a:lnSpc>
                <a:spcPct val="119444"/>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Analytics and reporting: The system generates reports and analytics on user behaviour, ticket sales, revenue, and other key performance indicators to help the administrators make informed decisions.</a:t>
            </a:r>
            <a:endParaRPr/>
          </a:p>
          <a:p>
            <a:pPr indent="-325526" lvl="1" marL="651052" marR="0" rtl="0" algn="l">
              <a:lnSpc>
                <a:spcPct val="119444"/>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Delete user account if (s)he wishes to </a:t>
            </a:r>
            <a:endParaRPr/>
          </a:p>
          <a:p>
            <a:pPr indent="-325526" lvl="1" marL="651052" marR="0" rtl="0" algn="l">
              <a:lnSpc>
                <a:spcPct val="119444"/>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Implementing actual Payment Gateway</a:t>
            </a:r>
            <a:endParaRPr/>
          </a:p>
          <a:p>
            <a:pPr indent="-325526" lvl="1" marL="651052" marR="0" rtl="0" algn="l">
              <a:lnSpc>
                <a:spcPct val="119444"/>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User Can Cancel a ticket he booked in a stipulated time </a:t>
            </a:r>
            <a:endParaRPr/>
          </a:p>
          <a:p>
            <a:pPr indent="-325526" lvl="1" marL="651052" marR="0" rtl="0" algn="l">
              <a:lnSpc>
                <a:spcPct val="119444"/>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Overall, implementing these future developments could help to improve the user experience, increase customer satisfaction, and differentiate the system from competitors.</a:t>
            </a:r>
            <a:endParaRPr/>
          </a:p>
        </p:txBody>
      </p:sp>
      <p:sp>
        <p:nvSpPr>
          <p:cNvPr id="313" name="Google Shape;313;p15"/>
          <p:cNvSpPr/>
          <p:nvPr/>
        </p:nvSpPr>
        <p:spPr>
          <a:xfrm>
            <a:off x="-9000" y="0"/>
            <a:ext cx="18306000" cy="1810500"/>
          </a:xfrm>
          <a:prstGeom prst="rect">
            <a:avLst/>
          </a:prstGeom>
          <a:solidFill>
            <a:srgbClr val="18818C"/>
          </a:solidFill>
          <a:ln>
            <a:noFill/>
          </a:ln>
        </p:spPr>
        <p:txBody>
          <a:bodyPr anchorCtr="0" anchor="t" bIns="45700" lIns="45700" spcFirstLastPara="1" rIns="45700" wrap="square" tIns="45700">
            <a:noAutofit/>
          </a:bodyPr>
          <a:lstStyle/>
          <a:p>
            <a:pPr indent="0" lvl="0" marL="0" rtl="0" algn="l">
              <a:lnSpc>
                <a:spcPct val="119753"/>
              </a:lnSpc>
              <a:spcBef>
                <a:spcPts val="0"/>
              </a:spcBef>
              <a:spcAft>
                <a:spcPts val="0"/>
              </a:spcAft>
              <a:buClr>
                <a:srgbClr val="18818C"/>
              </a:buClr>
              <a:buSzPts val="8100"/>
              <a:buFont typeface="Arial"/>
              <a:buNone/>
            </a:pPr>
            <a:r>
              <a:rPr b="1" lang="en-US" sz="8100" u="sng">
                <a:solidFill>
                  <a:srgbClr val="18818C"/>
                </a:solidFill>
              </a:rPr>
              <a:t>FUTURE DEVELOPMENTS</a:t>
            </a:r>
            <a:endParaRPr>
              <a:solidFill>
                <a:schemeClr val="dk1"/>
              </a:solidFill>
            </a:endParaRPr>
          </a:p>
        </p:txBody>
      </p:sp>
      <p:sp>
        <p:nvSpPr>
          <p:cNvPr id="314" name="Google Shape;314;p15"/>
          <p:cNvSpPr txBox="1"/>
          <p:nvPr/>
        </p:nvSpPr>
        <p:spPr>
          <a:xfrm>
            <a:off x="152400" y="152400"/>
            <a:ext cx="17541300" cy="1431600"/>
          </a:xfrm>
          <a:prstGeom prst="rect">
            <a:avLst/>
          </a:prstGeom>
          <a:noFill/>
          <a:ln>
            <a:noFill/>
          </a:ln>
        </p:spPr>
        <p:txBody>
          <a:bodyPr anchorCtr="0" anchor="t" bIns="91425" lIns="91425" spcFirstLastPara="1" rIns="91425" wrap="square" tIns="91425">
            <a:spAutoFit/>
          </a:bodyPr>
          <a:lstStyle/>
          <a:p>
            <a:pPr indent="0" lvl="0" marL="0" rtl="0" algn="l">
              <a:lnSpc>
                <a:spcPct val="119753"/>
              </a:lnSpc>
              <a:spcBef>
                <a:spcPts val="0"/>
              </a:spcBef>
              <a:spcAft>
                <a:spcPts val="0"/>
              </a:spcAft>
              <a:buNone/>
            </a:pPr>
            <a:r>
              <a:rPr b="1" lang="en-US" sz="7100">
                <a:solidFill>
                  <a:schemeClr val="lt1"/>
                </a:solidFill>
              </a:rPr>
              <a:t>            </a:t>
            </a:r>
            <a:r>
              <a:rPr b="1" lang="en-US" sz="7100" u="sng">
                <a:solidFill>
                  <a:schemeClr val="lt1"/>
                </a:solidFill>
              </a:rPr>
              <a:t>FUTURE DEVELOPMENTS</a:t>
            </a:r>
            <a:r>
              <a:rPr b="1" lang="en-US" sz="8100" u="sng">
                <a:solidFill>
                  <a:schemeClr val="lt1"/>
                </a:solidFill>
              </a:rPr>
              <a:t> </a:t>
            </a:r>
            <a:endParaRPr sz="74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Picture 2" id="319" name="Google Shape;319;p16"/>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sp>
        <p:nvSpPr>
          <p:cNvPr id="320" name="Google Shape;320;p16"/>
          <p:cNvSpPr/>
          <p:nvPr/>
        </p:nvSpPr>
        <p:spPr>
          <a:xfrm>
            <a:off x="0" y="0"/>
            <a:ext cx="18306000" cy="244830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Picture 5" id="321" name="Google Shape;321;p16"/>
          <p:cNvPicPr preferRelativeResize="0"/>
          <p:nvPr/>
        </p:nvPicPr>
        <p:blipFill rotWithShape="1">
          <a:blip r:embed="rId4">
            <a:alphaModFix/>
          </a:blip>
          <a:srcRect b="0" l="0" r="0" t="0"/>
          <a:stretch/>
        </p:blipFill>
        <p:spPr>
          <a:xfrm>
            <a:off x="12" y="-979500"/>
            <a:ext cx="3515470" cy="6578353"/>
          </a:xfrm>
          <a:prstGeom prst="rect">
            <a:avLst/>
          </a:prstGeom>
          <a:noFill/>
          <a:ln>
            <a:noFill/>
          </a:ln>
        </p:spPr>
      </p:pic>
      <p:sp>
        <p:nvSpPr>
          <p:cNvPr id="322" name="Google Shape;322;p16"/>
          <p:cNvSpPr txBox="1"/>
          <p:nvPr/>
        </p:nvSpPr>
        <p:spPr>
          <a:xfrm>
            <a:off x="4320550" y="1028697"/>
            <a:ext cx="11832000" cy="923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6000"/>
              <a:buFont typeface="Arimo"/>
              <a:buNone/>
            </a:pPr>
            <a:r>
              <a:rPr b="1" i="0" lang="en-US" sz="6000" u="sng" cap="none" strike="noStrike">
                <a:solidFill>
                  <a:srgbClr val="FFFFFF"/>
                </a:solidFill>
                <a:latin typeface="Arimo"/>
                <a:ea typeface="Arimo"/>
                <a:cs typeface="Arimo"/>
                <a:sym typeface="Arimo"/>
              </a:rPr>
              <a:t>CONCLUSION</a:t>
            </a:r>
            <a:endParaRPr b="1" u="sng"/>
          </a:p>
        </p:txBody>
      </p:sp>
      <p:sp>
        <p:nvSpPr>
          <p:cNvPr id="323" name="Google Shape;323;p16"/>
          <p:cNvSpPr txBox="1"/>
          <p:nvPr/>
        </p:nvSpPr>
        <p:spPr>
          <a:xfrm>
            <a:off x="1463039" y="4058577"/>
            <a:ext cx="9875400" cy="5002500"/>
          </a:xfrm>
          <a:prstGeom prst="rect">
            <a:avLst/>
          </a:prstGeom>
          <a:noFill/>
          <a:ln>
            <a:noFill/>
          </a:ln>
        </p:spPr>
        <p:txBody>
          <a:bodyPr anchorCtr="0" anchor="t" bIns="0" lIns="0" spcFirstLastPara="1" rIns="0" wrap="square" tIns="0">
            <a:spAutoFit/>
          </a:bodyPr>
          <a:lstStyle/>
          <a:p>
            <a:pPr indent="-230741" lvl="1" marL="461485" marR="0" rtl="0" algn="l">
              <a:lnSpc>
                <a:spcPct val="120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In summary, an online bus ticket booking system is a web-based application that allows users to search  and book bus tickets online.</a:t>
            </a:r>
            <a:endParaRPr/>
          </a:p>
          <a:p>
            <a:pPr indent="-230741" lvl="1" marL="461485" marR="0" rtl="0" algn="l">
              <a:lnSpc>
                <a:spcPct val="120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 The purpose of the system is to provide a convenient and user-friendly platform for users to book and manage their bus travel plans. The key features of the system include a user-friendly interface, real-time seat availability, and booking history. </a:t>
            </a:r>
            <a:endParaRPr/>
          </a:p>
          <a:p>
            <a:pPr indent="-230741" lvl="1" marL="461485" marR="0" rtl="0" algn="l">
              <a:lnSpc>
                <a:spcPct val="120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PHP and MySQL are used to develop the system due to their ease of use, flexibility, and compatibility. </a:t>
            </a:r>
            <a:endParaRPr/>
          </a:p>
          <a:p>
            <a:pPr indent="-230741" lvl="1" marL="461485" marR="0" rtl="0" algn="l">
              <a:lnSpc>
                <a:spcPct val="120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Security measures such as secure login, encryption, and regular backups are essential to protect user data and transactions. </a:t>
            </a:r>
            <a:endParaRPr/>
          </a:p>
        </p:txBody>
      </p:sp>
      <p:pic>
        <p:nvPicPr>
          <p:cNvPr descr="Picture 9" id="324" name="Google Shape;324;p16"/>
          <p:cNvPicPr preferRelativeResize="0"/>
          <p:nvPr/>
        </p:nvPicPr>
        <p:blipFill rotWithShape="1">
          <a:blip r:embed="rId5">
            <a:alphaModFix/>
          </a:blip>
          <a:srcRect b="25" l="0" r="0" t="28"/>
          <a:stretch/>
        </p:blipFill>
        <p:spPr>
          <a:xfrm>
            <a:off x="12001502" y="4645368"/>
            <a:ext cx="5372102" cy="40827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7"/>
          <p:cNvSpPr txBox="1"/>
          <p:nvPr/>
        </p:nvSpPr>
        <p:spPr>
          <a:xfrm>
            <a:off x="3444451" y="4264476"/>
            <a:ext cx="11399098" cy="231454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525044"/>
              </a:buClr>
              <a:buSzPts val="13500"/>
              <a:buFont typeface="Arial"/>
              <a:buNone/>
            </a:pPr>
            <a:r>
              <a:rPr b="0" i="0" lang="en-US" sz="13500" u="none" cap="none" strike="noStrike">
                <a:solidFill>
                  <a:srgbClr val="525044"/>
                </a:solidFill>
                <a:latin typeface="Arial"/>
                <a:ea typeface="Arial"/>
                <a:cs typeface="Arial"/>
                <a:sym typeface="Arial"/>
              </a:rPr>
              <a:t>Thank you</a:t>
            </a:r>
            <a:endParaRPr/>
          </a:p>
        </p:txBody>
      </p:sp>
      <p:pic>
        <p:nvPicPr>
          <p:cNvPr id="330" name="Google Shape;330;p17"/>
          <p:cNvPicPr preferRelativeResize="0"/>
          <p:nvPr/>
        </p:nvPicPr>
        <p:blipFill rotWithShape="1">
          <a:blip r:embed="rId3">
            <a:alphaModFix/>
          </a:blip>
          <a:srcRect b="0" l="0" r="0" t="2200"/>
          <a:stretch/>
        </p:blipFill>
        <p:spPr>
          <a:xfrm>
            <a:off x="0" y="185175"/>
            <a:ext cx="18288001" cy="1014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icture 2" id="60" name="Google Shape;60;p2"/>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sp>
        <p:nvSpPr>
          <p:cNvPr id="61" name="Google Shape;61;p2"/>
          <p:cNvSpPr/>
          <p:nvPr/>
        </p:nvSpPr>
        <p:spPr>
          <a:xfrm>
            <a:off x="-2" y="-2"/>
            <a:ext cx="18305912" cy="319345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Picture 5" id="62" name="Google Shape;62;p2"/>
          <p:cNvPicPr preferRelativeResize="0"/>
          <p:nvPr/>
        </p:nvPicPr>
        <p:blipFill rotWithShape="1">
          <a:blip r:embed="rId4">
            <a:alphaModFix/>
          </a:blip>
          <a:srcRect b="0" l="0" r="0" t="0"/>
          <a:stretch/>
        </p:blipFill>
        <p:spPr>
          <a:xfrm>
            <a:off x="14772529" y="-6021"/>
            <a:ext cx="3515473" cy="6589580"/>
          </a:xfrm>
          <a:prstGeom prst="rect">
            <a:avLst/>
          </a:prstGeom>
          <a:noFill/>
          <a:ln>
            <a:noFill/>
          </a:ln>
        </p:spPr>
      </p:pic>
      <p:pic>
        <p:nvPicPr>
          <p:cNvPr descr="Picture 6" id="63" name="Google Shape;63;p2"/>
          <p:cNvPicPr preferRelativeResize="0"/>
          <p:nvPr/>
        </p:nvPicPr>
        <p:blipFill rotWithShape="1">
          <a:blip r:embed="rId5">
            <a:alphaModFix/>
          </a:blip>
          <a:srcRect b="0" l="0" r="0" t="0"/>
          <a:stretch/>
        </p:blipFill>
        <p:spPr>
          <a:xfrm>
            <a:off x="14772529" y="-6021"/>
            <a:ext cx="3515473" cy="6589580"/>
          </a:xfrm>
          <a:prstGeom prst="rect">
            <a:avLst/>
          </a:prstGeom>
          <a:noFill/>
          <a:ln>
            <a:noFill/>
          </a:ln>
        </p:spPr>
      </p:pic>
      <p:sp>
        <p:nvSpPr>
          <p:cNvPr id="64" name="Google Shape;64;p2"/>
          <p:cNvSpPr txBox="1"/>
          <p:nvPr/>
        </p:nvSpPr>
        <p:spPr>
          <a:xfrm>
            <a:off x="1702825" y="1038600"/>
            <a:ext cx="14588700" cy="923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6000"/>
              <a:buFont typeface="Arimo"/>
              <a:buNone/>
            </a:pPr>
            <a:r>
              <a:rPr b="0" i="0" lang="en-US" sz="6000" u="none" cap="none" strike="noStrike">
                <a:solidFill>
                  <a:srgbClr val="FFFFFF"/>
                </a:solidFill>
                <a:latin typeface="Arimo"/>
                <a:ea typeface="Arimo"/>
                <a:cs typeface="Arimo"/>
                <a:sym typeface="Arimo"/>
              </a:rPr>
              <a:t>INTRODUCTION</a:t>
            </a:r>
            <a:endParaRPr/>
          </a:p>
        </p:txBody>
      </p:sp>
      <p:pic>
        <p:nvPicPr>
          <p:cNvPr descr="Picture 8" id="65" name="Google Shape;65;p2"/>
          <p:cNvPicPr preferRelativeResize="0"/>
          <p:nvPr/>
        </p:nvPicPr>
        <p:blipFill rotWithShape="1">
          <a:blip r:embed="rId6">
            <a:alphaModFix/>
          </a:blip>
          <a:srcRect b="4" l="20204" r="19244" t="0"/>
          <a:stretch/>
        </p:blipFill>
        <p:spPr>
          <a:xfrm>
            <a:off x="29" y="3186408"/>
            <a:ext cx="6441701" cy="7100593"/>
          </a:xfrm>
          <a:prstGeom prst="rect">
            <a:avLst/>
          </a:prstGeom>
          <a:noFill/>
          <a:ln>
            <a:noFill/>
          </a:ln>
        </p:spPr>
      </p:pic>
      <p:sp>
        <p:nvSpPr>
          <p:cNvPr id="66" name="Google Shape;66;p2"/>
          <p:cNvSpPr txBox="1"/>
          <p:nvPr/>
        </p:nvSpPr>
        <p:spPr>
          <a:xfrm>
            <a:off x="6939915" y="3860672"/>
            <a:ext cx="9351600" cy="6003000"/>
          </a:xfrm>
          <a:prstGeom prst="rect">
            <a:avLst/>
          </a:prstGeom>
          <a:noFill/>
          <a:ln>
            <a:noFill/>
          </a:ln>
        </p:spPr>
        <p:txBody>
          <a:bodyPr anchorCtr="0" anchor="t" bIns="0" lIns="0" spcFirstLastPara="1" rIns="0" wrap="square" tIns="0">
            <a:spAutoFit/>
          </a:bodyPr>
          <a:lstStyle/>
          <a:p>
            <a:pPr indent="-230741" lvl="1" marL="461485" marR="0" rtl="0" algn="l">
              <a:lnSpc>
                <a:spcPct val="120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An online bus ticket booking system is a convenient and efficient way for people to book bus tickets without having to physically go to a ticketing office or stand in long queues.</a:t>
            </a:r>
            <a:endParaRPr/>
          </a:p>
          <a:p>
            <a:pPr indent="-230741" lvl="1" marL="461485" marR="0" rtl="0" algn="l">
              <a:lnSpc>
                <a:spcPct val="120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 This system allows users to search for available buses, choose their preferred seats, and pay for their tickets all from the comfort of their homes.</a:t>
            </a:r>
            <a:endParaRPr/>
          </a:p>
          <a:p>
            <a:pPr indent="-230741" lvl="1" marL="461485" marR="0" rtl="0" algn="l">
              <a:lnSpc>
                <a:spcPct val="120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The Online Bus Ticketing System (OBTS) empowers administrators to effectively manage various aspects of the system, such as buses, routes, users, and fares. With a user-friendly interface and intuitive functionalities, admins can seamlessly oversee and maintain these essential components, streamlining the entire process and ensuring efficient and effective operations.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descr="Picture 2" id="71" name="Google Shape;71;p3"/>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sp>
        <p:nvSpPr>
          <p:cNvPr id="72" name="Google Shape;72;p3"/>
          <p:cNvSpPr/>
          <p:nvPr/>
        </p:nvSpPr>
        <p:spPr>
          <a:xfrm>
            <a:off x="6822219" y="0"/>
            <a:ext cx="11465816" cy="1028700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 name="Google Shape;73;p3"/>
          <p:cNvSpPr txBox="1"/>
          <p:nvPr/>
        </p:nvSpPr>
        <p:spPr>
          <a:xfrm>
            <a:off x="9036659" y="911735"/>
            <a:ext cx="8245504" cy="90676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6000"/>
              <a:buFont typeface="Arimo"/>
              <a:buNone/>
            </a:pPr>
            <a:r>
              <a:rPr b="0" i="0" lang="en-US" sz="6000" u="sng" cap="none" strike="noStrike">
                <a:solidFill>
                  <a:srgbClr val="FFFFFF"/>
                </a:solidFill>
                <a:latin typeface="Arimo"/>
                <a:ea typeface="Arimo"/>
                <a:cs typeface="Arimo"/>
                <a:sym typeface="Arimo"/>
              </a:rPr>
              <a:t>PURPOSE</a:t>
            </a:r>
            <a:endParaRPr/>
          </a:p>
        </p:txBody>
      </p:sp>
      <p:pic>
        <p:nvPicPr>
          <p:cNvPr descr="Picture 6" id="74" name="Google Shape;74;p3"/>
          <p:cNvPicPr preferRelativeResize="0"/>
          <p:nvPr/>
        </p:nvPicPr>
        <p:blipFill rotWithShape="1">
          <a:blip r:embed="rId4">
            <a:alphaModFix/>
          </a:blip>
          <a:srcRect b="79" l="0" r="0" t="11985"/>
          <a:stretch/>
        </p:blipFill>
        <p:spPr>
          <a:xfrm>
            <a:off x="28" y="8069"/>
            <a:ext cx="7772369" cy="10287000"/>
          </a:xfrm>
          <a:prstGeom prst="rect">
            <a:avLst/>
          </a:prstGeom>
          <a:noFill/>
          <a:ln>
            <a:noFill/>
          </a:ln>
        </p:spPr>
      </p:pic>
      <p:pic>
        <p:nvPicPr>
          <p:cNvPr descr="Picture 7" id="75" name="Google Shape;75;p3"/>
          <p:cNvPicPr preferRelativeResize="0"/>
          <p:nvPr/>
        </p:nvPicPr>
        <p:blipFill rotWithShape="1">
          <a:blip r:embed="rId5">
            <a:alphaModFix/>
          </a:blip>
          <a:srcRect b="0" l="0" r="0" t="0"/>
          <a:stretch/>
        </p:blipFill>
        <p:spPr>
          <a:xfrm>
            <a:off x="4124461" y="6757244"/>
            <a:ext cx="7295878" cy="3529760"/>
          </a:xfrm>
          <a:prstGeom prst="rect">
            <a:avLst/>
          </a:prstGeom>
          <a:noFill/>
          <a:ln>
            <a:noFill/>
          </a:ln>
        </p:spPr>
      </p:pic>
      <p:pic>
        <p:nvPicPr>
          <p:cNvPr descr="Picture 8" id="76" name="Google Shape;76;p3"/>
          <p:cNvPicPr preferRelativeResize="0"/>
          <p:nvPr/>
        </p:nvPicPr>
        <p:blipFill rotWithShape="1">
          <a:blip r:embed="rId6">
            <a:alphaModFix/>
          </a:blip>
          <a:srcRect b="0" l="0" r="0" t="0"/>
          <a:stretch/>
        </p:blipFill>
        <p:spPr>
          <a:xfrm>
            <a:off x="4124457" y="6757244"/>
            <a:ext cx="7295879" cy="3529760"/>
          </a:xfrm>
          <a:prstGeom prst="rect">
            <a:avLst/>
          </a:prstGeom>
          <a:noFill/>
          <a:ln>
            <a:noFill/>
          </a:ln>
        </p:spPr>
      </p:pic>
      <p:pic>
        <p:nvPicPr>
          <p:cNvPr descr="Picture 9" id="77" name="Google Shape;77;p3"/>
          <p:cNvPicPr preferRelativeResize="0"/>
          <p:nvPr/>
        </p:nvPicPr>
        <p:blipFill rotWithShape="1">
          <a:blip r:embed="rId7">
            <a:alphaModFix/>
          </a:blip>
          <a:srcRect b="0" l="0" r="0" t="0"/>
          <a:stretch/>
        </p:blipFill>
        <p:spPr>
          <a:xfrm>
            <a:off x="8945216" y="3272844"/>
            <a:ext cx="8428384" cy="1700597"/>
          </a:xfrm>
          <a:prstGeom prst="rect">
            <a:avLst/>
          </a:prstGeom>
          <a:noFill/>
          <a:ln>
            <a:noFill/>
          </a:ln>
        </p:spPr>
      </p:pic>
      <p:grpSp>
        <p:nvGrpSpPr>
          <p:cNvPr id="78" name="Google Shape;78;p3"/>
          <p:cNvGrpSpPr/>
          <p:nvPr/>
        </p:nvGrpSpPr>
        <p:grpSpPr>
          <a:xfrm>
            <a:off x="9023468" y="3351095"/>
            <a:ext cx="8271878" cy="1544092"/>
            <a:chOff x="-1" y="-1"/>
            <a:chExt cx="8271878" cy="1544092"/>
          </a:xfrm>
        </p:grpSpPr>
        <p:pic>
          <p:nvPicPr>
            <p:cNvPr descr="Picture 11" id="79" name="Google Shape;79;p3"/>
            <p:cNvPicPr preferRelativeResize="0"/>
            <p:nvPr/>
          </p:nvPicPr>
          <p:blipFill rotWithShape="1">
            <a:blip r:embed="rId8">
              <a:alphaModFix/>
            </a:blip>
            <a:srcRect b="0" l="0" r="0" t="0"/>
            <a:stretch/>
          </p:blipFill>
          <p:spPr>
            <a:xfrm>
              <a:off x="-1" y="-1"/>
              <a:ext cx="8271878" cy="1544092"/>
            </a:xfrm>
            <a:prstGeom prst="rect">
              <a:avLst/>
            </a:prstGeom>
            <a:noFill/>
            <a:ln>
              <a:noFill/>
            </a:ln>
          </p:spPr>
        </p:pic>
        <p:sp>
          <p:nvSpPr>
            <p:cNvPr id="80" name="Google Shape;80;p3"/>
            <p:cNvSpPr txBox="1"/>
            <p:nvPr/>
          </p:nvSpPr>
          <p:spPr>
            <a:xfrm>
              <a:off x="60959" y="82391"/>
              <a:ext cx="8150100" cy="641700"/>
            </a:xfrm>
            <a:prstGeom prst="rect">
              <a:avLst/>
            </a:prstGeom>
            <a:noFill/>
            <a:ln>
              <a:noFill/>
            </a:ln>
          </p:spPr>
          <p:txBody>
            <a:bodyPr anchorCtr="0" anchor="t" bIns="0" lIns="0" spcFirstLastPara="1" rIns="0" wrap="square" tIns="0">
              <a:spAutoFit/>
            </a:bodyPr>
            <a:lstStyle/>
            <a:p>
              <a:pPr indent="0" lvl="0" marL="0" marR="0" rtl="0" algn="l">
                <a:lnSpc>
                  <a:spcPct val="104166"/>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An online bus ticket booking application is of great importance in today's fast-paced world for several reasons. </a:t>
              </a:r>
              <a:endParaRPr/>
            </a:p>
          </p:txBody>
        </p:sp>
      </p:grpSp>
      <p:pic>
        <p:nvPicPr>
          <p:cNvPr descr="Picture 13" id="81" name="Google Shape;81;p3"/>
          <p:cNvPicPr preferRelativeResize="0"/>
          <p:nvPr/>
        </p:nvPicPr>
        <p:blipFill rotWithShape="1">
          <a:blip r:embed="rId7">
            <a:alphaModFix/>
          </a:blip>
          <a:srcRect b="0" l="0" r="0" t="0"/>
          <a:stretch/>
        </p:blipFill>
        <p:spPr>
          <a:xfrm>
            <a:off x="8945216" y="5042558"/>
            <a:ext cx="8428384" cy="1700597"/>
          </a:xfrm>
          <a:prstGeom prst="rect">
            <a:avLst/>
          </a:prstGeom>
          <a:noFill/>
          <a:ln>
            <a:noFill/>
          </a:ln>
        </p:spPr>
      </p:pic>
      <p:grpSp>
        <p:nvGrpSpPr>
          <p:cNvPr id="82" name="Google Shape;82;p3"/>
          <p:cNvGrpSpPr/>
          <p:nvPr/>
        </p:nvGrpSpPr>
        <p:grpSpPr>
          <a:xfrm>
            <a:off x="9023468" y="5120810"/>
            <a:ext cx="8271880" cy="1544093"/>
            <a:chOff x="-1" y="-1"/>
            <a:chExt cx="8271878" cy="1544092"/>
          </a:xfrm>
        </p:grpSpPr>
        <p:pic>
          <p:nvPicPr>
            <p:cNvPr descr="Picture 15" id="83" name="Google Shape;83;p3"/>
            <p:cNvPicPr preferRelativeResize="0"/>
            <p:nvPr/>
          </p:nvPicPr>
          <p:blipFill rotWithShape="1">
            <a:blip r:embed="rId8">
              <a:alphaModFix/>
            </a:blip>
            <a:srcRect b="0" l="0" r="0" t="0"/>
            <a:stretch/>
          </p:blipFill>
          <p:spPr>
            <a:xfrm>
              <a:off x="-1" y="-1"/>
              <a:ext cx="8271878" cy="1544092"/>
            </a:xfrm>
            <a:prstGeom prst="rect">
              <a:avLst/>
            </a:prstGeom>
            <a:noFill/>
            <a:ln>
              <a:noFill/>
            </a:ln>
          </p:spPr>
        </p:pic>
        <p:sp>
          <p:nvSpPr>
            <p:cNvPr id="84" name="Google Shape;84;p3"/>
            <p:cNvSpPr txBox="1"/>
            <p:nvPr/>
          </p:nvSpPr>
          <p:spPr>
            <a:xfrm>
              <a:off x="60959" y="82391"/>
              <a:ext cx="8149957" cy="1276599"/>
            </a:xfrm>
            <a:prstGeom prst="rect">
              <a:avLst/>
            </a:prstGeom>
            <a:noFill/>
            <a:ln>
              <a:noFill/>
            </a:ln>
          </p:spPr>
          <p:txBody>
            <a:bodyPr anchorCtr="0" anchor="t" bIns="0" lIns="0" spcFirstLastPara="1" rIns="0" wrap="square" tIns="0">
              <a:spAutoFit/>
            </a:bodyPr>
            <a:lstStyle/>
            <a:p>
              <a:pPr indent="0" lvl="0" marL="0" marR="0" rtl="0" algn="l">
                <a:lnSpc>
                  <a:spcPct val="104166"/>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Firstly, it provides a convenient and time-saving alternative to traditional ticketing methods, allowing people to book and manage their bus travel plans from anywhere, at any time, and on any device with an internet connection.</a:t>
              </a:r>
              <a:endParaRPr/>
            </a:p>
          </p:txBody>
        </p:sp>
      </p:grpSp>
      <p:pic>
        <p:nvPicPr>
          <p:cNvPr descr="Picture 17" id="85" name="Google Shape;85;p3"/>
          <p:cNvPicPr preferRelativeResize="0"/>
          <p:nvPr/>
        </p:nvPicPr>
        <p:blipFill rotWithShape="1">
          <a:blip r:embed="rId7">
            <a:alphaModFix/>
          </a:blip>
          <a:srcRect b="0" l="0" r="0" t="0"/>
          <a:stretch/>
        </p:blipFill>
        <p:spPr>
          <a:xfrm>
            <a:off x="8945216" y="6812274"/>
            <a:ext cx="8428384" cy="1700597"/>
          </a:xfrm>
          <a:prstGeom prst="rect">
            <a:avLst/>
          </a:prstGeom>
          <a:noFill/>
          <a:ln>
            <a:noFill/>
          </a:ln>
        </p:spPr>
      </p:pic>
      <p:grpSp>
        <p:nvGrpSpPr>
          <p:cNvPr id="86" name="Google Shape;86;p3"/>
          <p:cNvGrpSpPr/>
          <p:nvPr/>
        </p:nvGrpSpPr>
        <p:grpSpPr>
          <a:xfrm>
            <a:off x="9023468" y="6890527"/>
            <a:ext cx="8271880" cy="1544093"/>
            <a:chOff x="-1" y="-1"/>
            <a:chExt cx="8271878" cy="1544092"/>
          </a:xfrm>
        </p:grpSpPr>
        <p:pic>
          <p:nvPicPr>
            <p:cNvPr descr="Picture 19" id="87" name="Google Shape;87;p3"/>
            <p:cNvPicPr preferRelativeResize="0"/>
            <p:nvPr/>
          </p:nvPicPr>
          <p:blipFill rotWithShape="1">
            <a:blip r:embed="rId8">
              <a:alphaModFix/>
            </a:blip>
            <a:srcRect b="0" l="0" r="0" t="0"/>
            <a:stretch/>
          </p:blipFill>
          <p:spPr>
            <a:xfrm>
              <a:off x="-1" y="-1"/>
              <a:ext cx="8271878" cy="1544092"/>
            </a:xfrm>
            <a:prstGeom prst="rect">
              <a:avLst/>
            </a:prstGeom>
            <a:noFill/>
            <a:ln>
              <a:noFill/>
            </a:ln>
          </p:spPr>
        </p:pic>
        <p:sp>
          <p:nvSpPr>
            <p:cNvPr id="88" name="Google Shape;88;p3"/>
            <p:cNvSpPr txBox="1"/>
            <p:nvPr/>
          </p:nvSpPr>
          <p:spPr>
            <a:xfrm>
              <a:off x="60959" y="82391"/>
              <a:ext cx="8149957" cy="959099"/>
            </a:xfrm>
            <a:prstGeom prst="rect">
              <a:avLst/>
            </a:prstGeom>
            <a:noFill/>
            <a:ln>
              <a:noFill/>
            </a:ln>
          </p:spPr>
          <p:txBody>
            <a:bodyPr anchorCtr="0" anchor="t" bIns="0" lIns="0" spcFirstLastPara="1" rIns="0" wrap="square" tIns="0">
              <a:spAutoFit/>
            </a:bodyPr>
            <a:lstStyle/>
            <a:p>
              <a:pPr indent="0" lvl="0" marL="0" marR="0" rtl="0" algn="l">
                <a:lnSpc>
                  <a:spcPct val="104166"/>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This saves customers valuable time and effort that they would have otherwise spent physically visiting a ticketing office and standing in long queues.</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Picture 2" id="93" name="Google Shape;93;p4"/>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pic>
        <p:nvPicPr>
          <p:cNvPr descr="Picture 3" id="94" name="Google Shape;94;p4"/>
          <p:cNvPicPr preferRelativeResize="0"/>
          <p:nvPr/>
        </p:nvPicPr>
        <p:blipFill rotWithShape="1">
          <a:blip r:embed="rId4">
            <a:alphaModFix/>
          </a:blip>
          <a:srcRect b="0" l="0" r="0" t="0"/>
          <a:stretch/>
        </p:blipFill>
        <p:spPr>
          <a:xfrm>
            <a:off x="7732" y="0"/>
            <a:ext cx="18280269" cy="3193446"/>
          </a:xfrm>
          <a:prstGeom prst="rect">
            <a:avLst/>
          </a:prstGeom>
          <a:noFill/>
          <a:ln>
            <a:noFill/>
          </a:ln>
        </p:spPr>
      </p:pic>
      <p:pic>
        <p:nvPicPr>
          <p:cNvPr descr="Picture 4" id="95" name="Google Shape;95;p4"/>
          <p:cNvPicPr preferRelativeResize="0"/>
          <p:nvPr/>
        </p:nvPicPr>
        <p:blipFill rotWithShape="1">
          <a:blip r:embed="rId5">
            <a:alphaModFix/>
          </a:blip>
          <a:srcRect b="0" l="0" r="0" t="0"/>
          <a:stretch/>
        </p:blipFill>
        <p:spPr>
          <a:xfrm>
            <a:off x="14750507" y="0"/>
            <a:ext cx="3529760" cy="3647939"/>
          </a:xfrm>
          <a:prstGeom prst="rect">
            <a:avLst/>
          </a:prstGeom>
          <a:noFill/>
          <a:ln>
            <a:noFill/>
          </a:ln>
        </p:spPr>
      </p:pic>
      <p:sp>
        <p:nvSpPr>
          <p:cNvPr id="96" name="Google Shape;96;p4"/>
          <p:cNvSpPr txBox="1"/>
          <p:nvPr/>
        </p:nvSpPr>
        <p:spPr>
          <a:xfrm>
            <a:off x="1463040" y="783627"/>
            <a:ext cx="13833987" cy="90676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6000"/>
              <a:buFont typeface="Arimo"/>
              <a:buNone/>
            </a:pPr>
            <a:r>
              <a:rPr b="0" i="0" lang="en-US" sz="6000" u="none" cap="none" strike="noStrike">
                <a:solidFill>
                  <a:srgbClr val="FFFFFF"/>
                </a:solidFill>
                <a:latin typeface="Arimo"/>
                <a:ea typeface="Arimo"/>
                <a:cs typeface="Arimo"/>
                <a:sym typeface="Arimo"/>
              </a:rPr>
              <a:t>IMPORTANCE</a:t>
            </a:r>
            <a:endParaRPr/>
          </a:p>
        </p:txBody>
      </p:sp>
      <p:sp>
        <p:nvSpPr>
          <p:cNvPr id="97" name="Google Shape;97;p4"/>
          <p:cNvSpPr txBox="1"/>
          <p:nvPr/>
        </p:nvSpPr>
        <p:spPr>
          <a:xfrm>
            <a:off x="1463039" y="3906756"/>
            <a:ext cx="8201770" cy="4599299"/>
          </a:xfrm>
          <a:prstGeom prst="rect">
            <a:avLst/>
          </a:prstGeom>
          <a:noFill/>
          <a:ln>
            <a:noFill/>
          </a:ln>
        </p:spPr>
        <p:txBody>
          <a:bodyPr anchorCtr="0" anchor="t" bIns="0" lIns="0" spcFirstLastPara="1" rIns="0" wrap="square" tIns="0">
            <a:spAutoFit/>
          </a:bodyPr>
          <a:lstStyle/>
          <a:p>
            <a:pPr indent="-230741" lvl="1" marL="461485" marR="0" rtl="0" algn="l">
              <a:lnSpc>
                <a:spcPct val="132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This application provides real-time updates on bus schedules and seat availability, allowing users to make informed decisions and plan their trips accordingly. </a:t>
            </a:r>
            <a:endParaRPr/>
          </a:p>
          <a:p>
            <a:pPr indent="-230741" lvl="1" marL="461485" marR="0" rtl="0" algn="l">
              <a:lnSpc>
                <a:spcPct val="132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This is particularly important in today's fast-paced world, where people are constantly on the move and need to make quick decisions about their travel plans.</a:t>
            </a:r>
            <a:endParaRPr/>
          </a:p>
          <a:p>
            <a:pPr indent="-230741" lvl="1" marL="461485" marR="0" rtl="0" algn="l">
              <a:lnSpc>
                <a:spcPct val="132000"/>
              </a:lnSpc>
              <a:spcBef>
                <a:spcPts val="0"/>
              </a:spcBef>
              <a:spcAft>
                <a:spcPts val="0"/>
              </a:spcAft>
              <a:buClr>
                <a:srgbClr val="09283F"/>
              </a:buClr>
              <a:buSzPts val="2500"/>
              <a:buFont typeface="Arial"/>
              <a:buChar char="•"/>
            </a:pPr>
            <a:r>
              <a:rPr b="0" i="0" lang="en-US" sz="2500" u="none" cap="none" strike="noStrike">
                <a:solidFill>
                  <a:srgbClr val="09283F"/>
                </a:solidFill>
                <a:latin typeface="Arial"/>
                <a:ea typeface="Arial"/>
                <a:cs typeface="Arial"/>
                <a:sym typeface="Arial"/>
              </a:rPr>
              <a:t>An online bus ticket booking application helps to reduce the environmental impact of travel by reducing the need for physical ticketing offices and paper tickets. This aligns with the growing trend towards sustainability and responsible travel practices.</a:t>
            </a:r>
            <a:endParaRPr/>
          </a:p>
        </p:txBody>
      </p:sp>
      <p:pic>
        <p:nvPicPr>
          <p:cNvPr descr="Picture 7" id="98" name="Google Shape;98;p4"/>
          <p:cNvPicPr preferRelativeResize="0"/>
          <p:nvPr/>
        </p:nvPicPr>
        <p:blipFill rotWithShape="1">
          <a:blip r:embed="rId6">
            <a:alphaModFix/>
          </a:blip>
          <a:srcRect b="40" l="0" r="0" t="41"/>
          <a:stretch/>
        </p:blipFill>
        <p:spPr>
          <a:xfrm>
            <a:off x="11137378" y="3889611"/>
            <a:ext cx="5614448" cy="53758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Picture 2" id="103" name="Google Shape;103;p5"/>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pic>
        <p:nvPicPr>
          <p:cNvPr descr="Picture 3" id="104" name="Google Shape;104;p5"/>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pic>
        <p:nvPicPr>
          <p:cNvPr descr="Picture 4" id="105" name="Google Shape;105;p5"/>
          <p:cNvPicPr preferRelativeResize="0"/>
          <p:nvPr/>
        </p:nvPicPr>
        <p:blipFill rotWithShape="1">
          <a:blip r:embed="rId4">
            <a:alphaModFix/>
          </a:blip>
          <a:srcRect b="0" l="0" r="0" t="0"/>
          <a:stretch/>
        </p:blipFill>
        <p:spPr>
          <a:xfrm>
            <a:off x="10858500" y="-745"/>
            <a:ext cx="7429500" cy="10287001"/>
          </a:xfrm>
          <a:prstGeom prst="rect">
            <a:avLst/>
          </a:prstGeom>
          <a:noFill/>
          <a:ln>
            <a:noFill/>
          </a:ln>
        </p:spPr>
      </p:pic>
      <p:pic>
        <p:nvPicPr>
          <p:cNvPr descr="Picture 5" id="106" name="Google Shape;106;p5"/>
          <p:cNvPicPr preferRelativeResize="0"/>
          <p:nvPr/>
        </p:nvPicPr>
        <p:blipFill rotWithShape="1">
          <a:blip r:embed="rId5">
            <a:alphaModFix/>
          </a:blip>
          <a:srcRect b="0" l="0" r="0" t="0"/>
          <a:stretch/>
        </p:blipFill>
        <p:spPr>
          <a:xfrm>
            <a:off x="404" y="0"/>
            <a:ext cx="18287597" cy="5214119"/>
          </a:xfrm>
          <a:prstGeom prst="rect">
            <a:avLst/>
          </a:prstGeom>
          <a:noFill/>
          <a:ln>
            <a:noFill/>
          </a:ln>
        </p:spPr>
      </p:pic>
      <p:pic>
        <p:nvPicPr>
          <p:cNvPr descr="Picture 6" id="107" name="Google Shape;107;p5"/>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pic>
        <p:nvPicPr>
          <p:cNvPr descr="Picture 7" id="108" name="Google Shape;108;p5"/>
          <p:cNvPicPr preferRelativeResize="0"/>
          <p:nvPr/>
        </p:nvPicPr>
        <p:blipFill rotWithShape="1">
          <a:blip r:embed="rId4">
            <a:alphaModFix/>
          </a:blip>
          <a:srcRect b="0" l="0" r="0" t="0"/>
          <a:stretch/>
        </p:blipFill>
        <p:spPr>
          <a:xfrm>
            <a:off x="10858500" y="-745"/>
            <a:ext cx="7429500" cy="10287001"/>
          </a:xfrm>
          <a:prstGeom prst="rect">
            <a:avLst/>
          </a:prstGeom>
          <a:noFill/>
          <a:ln>
            <a:noFill/>
          </a:ln>
        </p:spPr>
      </p:pic>
      <p:pic>
        <p:nvPicPr>
          <p:cNvPr descr="Picture 8" id="109" name="Google Shape;109;p5"/>
          <p:cNvPicPr preferRelativeResize="0"/>
          <p:nvPr/>
        </p:nvPicPr>
        <p:blipFill rotWithShape="1">
          <a:blip r:embed="rId5">
            <a:alphaModFix/>
          </a:blip>
          <a:srcRect b="0" l="0" r="0" t="0"/>
          <a:stretch/>
        </p:blipFill>
        <p:spPr>
          <a:xfrm>
            <a:off x="404" y="0"/>
            <a:ext cx="18287597" cy="5214119"/>
          </a:xfrm>
          <a:prstGeom prst="rect">
            <a:avLst/>
          </a:prstGeom>
          <a:noFill/>
          <a:ln>
            <a:noFill/>
          </a:ln>
        </p:spPr>
      </p:pic>
      <p:sp>
        <p:nvSpPr>
          <p:cNvPr id="110" name="Google Shape;110;p5"/>
          <p:cNvSpPr/>
          <p:nvPr/>
        </p:nvSpPr>
        <p:spPr>
          <a:xfrm>
            <a:off x="-2" y="-2"/>
            <a:ext cx="18305912" cy="319345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1" name="Google Shape;111;p5"/>
          <p:cNvSpPr txBox="1"/>
          <p:nvPr/>
        </p:nvSpPr>
        <p:spPr>
          <a:xfrm>
            <a:off x="1463039" y="895125"/>
            <a:ext cx="14689412" cy="995410"/>
          </a:xfrm>
          <a:prstGeom prst="rect">
            <a:avLst/>
          </a:prstGeom>
          <a:noFill/>
          <a:ln>
            <a:noFill/>
          </a:ln>
        </p:spPr>
        <p:txBody>
          <a:bodyPr anchorCtr="0" anchor="t" bIns="0" lIns="0" spcFirstLastPara="1" rIns="0" wrap="square" tIns="0">
            <a:spAutoFit/>
          </a:bodyPr>
          <a:lstStyle/>
          <a:p>
            <a:pPr indent="0" lvl="0" marL="0" marR="0" rtl="0" algn="l">
              <a:lnSpc>
                <a:spcPct val="119696"/>
              </a:lnSpc>
              <a:spcBef>
                <a:spcPts val="0"/>
              </a:spcBef>
              <a:spcAft>
                <a:spcPts val="0"/>
              </a:spcAft>
              <a:buClr>
                <a:srgbClr val="FFFFFF"/>
              </a:buClr>
              <a:buSzPts val="6600"/>
              <a:buFont typeface="Arimo"/>
              <a:buNone/>
            </a:pPr>
            <a:r>
              <a:rPr b="0" i="0" lang="en-US" sz="6600" u="none" cap="none" strike="noStrike">
                <a:solidFill>
                  <a:srgbClr val="FFFFFF"/>
                </a:solidFill>
                <a:latin typeface="Arimo"/>
                <a:ea typeface="Arimo"/>
                <a:cs typeface="Arimo"/>
                <a:sym typeface="Arimo"/>
              </a:rPr>
              <a:t>Key features </a:t>
            </a:r>
            <a:endParaRPr/>
          </a:p>
        </p:txBody>
      </p:sp>
      <p:pic>
        <p:nvPicPr>
          <p:cNvPr descr="Picture 12" id="112" name="Google Shape;112;p5"/>
          <p:cNvPicPr preferRelativeResize="0"/>
          <p:nvPr/>
        </p:nvPicPr>
        <p:blipFill rotWithShape="1">
          <a:blip r:embed="rId6">
            <a:alphaModFix/>
          </a:blip>
          <a:srcRect b="0" l="0" r="0" t="0"/>
          <a:stretch/>
        </p:blipFill>
        <p:spPr>
          <a:xfrm>
            <a:off x="14790441" y="0"/>
            <a:ext cx="3515473" cy="6578352"/>
          </a:xfrm>
          <a:prstGeom prst="rect">
            <a:avLst/>
          </a:prstGeom>
          <a:noFill/>
          <a:ln>
            <a:noFill/>
          </a:ln>
        </p:spPr>
      </p:pic>
      <p:pic>
        <p:nvPicPr>
          <p:cNvPr descr="Picture 13" id="113" name="Google Shape;113;p5"/>
          <p:cNvPicPr preferRelativeResize="0"/>
          <p:nvPr/>
        </p:nvPicPr>
        <p:blipFill rotWithShape="1">
          <a:blip r:embed="rId7">
            <a:alphaModFix/>
          </a:blip>
          <a:srcRect b="0" l="0" r="0" t="0"/>
          <a:stretch/>
        </p:blipFill>
        <p:spPr>
          <a:xfrm>
            <a:off x="14790441" y="0"/>
            <a:ext cx="3515473" cy="6578352"/>
          </a:xfrm>
          <a:prstGeom prst="rect">
            <a:avLst/>
          </a:prstGeom>
          <a:noFill/>
          <a:ln>
            <a:noFill/>
          </a:ln>
        </p:spPr>
      </p:pic>
      <p:grpSp>
        <p:nvGrpSpPr>
          <p:cNvPr id="114" name="Google Shape;114;p5"/>
          <p:cNvGrpSpPr/>
          <p:nvPr/>
        </p:nvGrpSpPr>
        <p:grpSpPr>
          <a:xfrm>
            <a:off x="573032" y="3503086"/>
            <a:ext cx="12954770" cy="1079852"/>
            <a:chOff x="-2" y="0"/>
            <a:chExt cx="12954768" cy="1079850"/>
          </a:xfrm>
        </p:grpSpPr>
        <p:sp>
          <p:nvSpPr>
            <p:cNvPr id="115" name="Google Shape;115;p5"/>
            <p:cNvSpPr/>
            <p:nvPr/>
          </p:nvSpPr>
          <p:spPr>
            <a:xfrm>
              <a:off x="9523" y="9525"/>
              <a:ext cx="12935719" cy="1060801"/>
            </a:xfrm>
            <a:custGeom>
              <a:rect b="b" l="l" r="r" t="t"/>
              <a:pathLst>
                <a:path extrusionOk="0" h="21600" w="21600">
                  <a:moveTo>
                    <a:pt x="0" y="2161"/>
                  </a:moveTo>
                  <a:cubicBezTo>
                    <a:pt x="0" y="968"/>
                    <a:pt x="81" y="0"/>
                    <a:pt x="180" y="0"/>
                  </a:cubicBezTo>
                  <a:lnTo>
                    <a:pt x="21420" y="0"/>
                  </a:lnTo>
                  <a:cubicBezTo>
                    <a:pt x="21519" y="0"/>
                    <a:pt x="21600" y="968"/>
                    <a:pt x="21600" y="2161"/>
                  </a:cubicBezTo>
                  <a:lnTo>
                    <a:pt x="21600" y="19439"/>
                  </a:lnTo>
                  <a:cubicBezTo>
                    <a:pt x="21600" y="20632"/>
                    <a:pt x="21519" y="21600"/>
                    <a:pt x="21420" y="21600"/>
                  </a:cubicBezTo>
                  <a:lnTo>
                    <a:pt x="180" y="21600"/>
                  </a:lnTo>
                  <a:cubicBezTo>
                    <a:pt x="81" y="21598"/>
                    <a:pt x="0" y="20632"/>
                    <a:pt x="0" y="19439"/>
                  </a:cubicBezTo>
                  <a:close/>
                </a:path>
              </a:pathLst>
            </a:custGeom>
            <a:solidFill>
              <a:srgbClr val="0E5D65"/>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 name="Google Shape;116;p5"/>
            <p:cNvSpPr/>
            <p:nvPr/>
          </p:nvSpPr>
          <p:spPr>
            <a:xfrm>
              <a:off x="-2" y="0"/>
              <a:ext cx="12954768" cy="1079850"/>
            </a:xfrm>
            <a:custGeom>
              <a:rect b="b" l="l" r="r" t="t"/>
              <a:pathLst>
                <a:path extrusionOk="0" h="21600" w="21600">
                  <a:moveTo>
                    <a:pt x="0" y="2313"/>
                  </a:moveTo>
                  <a:cubicBezTo>
                    <a:pt x="0" y="1033"/>
                    <a:pt x="88" y="0"/>
                    <a:pt x="196" y="0"/>
                  </a:cubicBezTo>
                  <a:lnTo>
                    <a:pt x="21404" y="0"/>
                  </a:lnTo>
                  <a:lnTo>
                    <a:pt x="21404" y="191"/>
                  </a:lnTo>
                  <a:lnTo>
                    <a:pt x="21404" y="0"/>
                  </a:lnTo>
                  <a:cubicBezTo>
                    <a:pt x="21512" y="0"/>
                    <a:pt x="21600" y="1033"/>
                    <a:pt x="21600" y="2313"/>
                  </a:cubicBezTo>
                  <a:lnTo>
                    <a:pt x="21584" y="2313"/>
                  </a:lnTo>
                  <a:lnTo>
                    <a:pt x="21600" y="2313"/>
                  </a:lnTo>
                  <a:lnTo>
                    <a:pt x="21600" y="19287"/>
                  </a:lnTo>
                  <a:lnTo>
                    <a:pt x="21584" y="19287"/>
                  </a:lnTo>
                  <a:lnTo>
                    <a:pt x="21600" y="19287"/>
                  </a:lnTo>
                  <a:cubicBezTo>
                    <a:pt x="21600" y="20567"/>
                    <a:pt x="21512" y="21600"/>
                    <a:pt x="21404" y="21600"/>
                  </a:cubicBezTo>
                  <a:lnTo>
                    <a:pt x="21404" y="21409"/>
                  </a:lnTo>
                  <a:lnTo>
                    <a:pt x="21404" y="21600"/>
                  </a:lnTo>
                  <a:lnTo>
                    <a:pt x="196" y="21600"/>
                  </a:lnTo>
                  <a:lnTo>
                    <a:pt x="196" y="21409"/>
                  </a:lnTo>
                  <a:lnTo>
                    <a:pt x="196" y="21600"/>
                  </a:lnTo>
                  <a:cubicBezTo>
                    <a:pt x="88" y="21598"/>
                    <a:pt x="0" y="20567"/>
                    <a:pt x="0" y="19287"/>
                  </a:cubicBezTo>
                  <a:lnTo>
                    <a:pt x="0" y="2313"/>
                  </a:lnTo>
                  <a:lnTo>
                    <a:pt x="16" y="2313"/>
                  </a:lnTo>
                  <a:lnTo>
                    <a:pt x="0" y="2313"/>
                  </a:lnTo>
                  <a:moveTo>
                    <a:pt x="32" y="2313"/>
                  </a:moveTo>
                  <a:lnTo>
                    <a:pt x="32" y="19287"/>
                  </a:lnTo>
                  <a:lnTo>
                    <a:pt x="16" y="19287"/>
                  </a:lnTo>
                  <a:lnTo>
                    <a:pt x="32" y="19287"/>
                  </a:lnTo>
                  <a:cubicBezTo>
                    <a:pt x="32" y="20350"/>
                    <a:pt x="105" y="21219"/>
                    <a:pt x="196" y="21219"/>
                  </a:cubicBezTo>
                  <a:lnTo>
                    <a:pt x="21404" y="21219"/>
                  </a:lnTo>
                  <a:cubicBezTo>
                    <a:pt x="21495" y="21219"/>
                    <a:pt x="21568" y="20352"/>
                    <a:pt x="21568" y="19287"/>
                  </a:cubicBezTo>
                  <a:lnTo>
                    <a:pt x="21568" y="2313"/>
                  </a:lnTo>
                  <a:cubicBezTo>
                    <a:pt x="21568" y="1250"/>
                    <a:pt x="21495" y="381"/>
                    <a:pt x="21404" y="381"/>
                  </a:cubicBezTo>
                  <a:lnTo>
                    <a:pt x="196" y="381"/>
                  </a:lnTo>
                  <a:lnTo>
                    <a:pt x="196" y="191"/>
                  </a:lnTo>
                  <a:lnTo>
                    <a:pt x="196" y="381"/>
                  </a:lnTo>
                  <a:cubicBezTo>
                    <a:pt x="105" y="381"/>
                    <a:pt x="32" y="1248"/>
                    <a:pt x="32" y="2313"/>
                  </a:cubicBezTo>
                  <a:close/>
                </a:path>
              </a:pathLst>
            </a:custGeom>
            <a:solidFill>
              <a:srgbClr val="F4F2E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17" name="Google Shape;117;p5"/>
          <p:cNvSpPr txBox="1"/>
          <p:nvPr/>
        </p:nvSpPr>
        <p:spPr>
          <a:xfrm>
            <a:off x="672684" y="3621782"/>
            <a:ext cx="11548906" cy="373502"/>
          </a:xfrm>
          <a:prstGeom prst="rect">
            <a:avLst/>
          </a:prstGeom>
          <a:noFill/>
          <a:ln>
            <a:noFill/>
          </a:ln>
        </p:spPr>
        <p:txBody>
          <a:bodyPr anchorCtr="0" anchor="t" bIns="0" lIns="0" spcFirstLastPara="1" rIns="0" wrap="square" tIns="0">
            <a:spAutoFit/>
          </a:bodyPr>
          <a:lstStyle/>
          <a:p>
            <a:pPr indent="0" lvl="0" marL="0" marR="0" rtl="0" algn="l">
              <a:lnSpc>
                <a:spcPct val="107407"/>
              </a:lnSpc>
              <a:spcBef>
                <a:spcPts val="0"/>
              </a:spcBef>
              <a:spcAft>
                <a:spcPts val="0"/>
              </a:spcAft>
              <a:buClr>
                <a:srgbClr val="F4F2EC"/>
              </a:buClr>
              <a:buSzPts val="2700"/>
              <a:buFont typeface="Open Sans"/>
              <a:buNone/>
            </a:pPr>
            <a:r>
              <a:rPr b="0" i="0" lang="en-US" sz="2700" u="none" cap="none" strike="noStrike">
                <a:solidFill>
                  <a:srgbClr val="F4F2EC"/>
                </a:solidFill>
                <a:latin typeface="Open Sans"/>
                <a:ea typeface="Open Sans"/>
                <a:cs typeface="Open Sans"/>
                <a:sym typeface="Open Sans"/>
              </a:rPr>
              <a:t>The key features of an online bus ticket booking system typically include:</a:t>
            </a:r>
            <a:endParaRPr/>
          </a:p>
        </p:txBody>
      </p:sp>
      <p:grpSp>
        <p:nvGrpSpPr>
          <p:cNvPr id="118" name="Google Shape;118;p5"/>
          <p:cNvGrpSpPr/>
          <p:nvPr/>
        </p:nvGrpSpPr>
        <p:grpSpPr>
          <a:xfrm>
            <a:off x="1539012" y="4711146"/>
            <a:ext cx="12954770" cy="1079856"/>
            <a:chOff x="-2" y="-1"/>
            <a:chExt cx="12954768" cy="1079854"/>
          </a:xfrm>
        </p:grpSpPr>
        <p:sp>
          <p:nvSpPr>
            <p:cNvPr id="119" name="Google Shape;119;p5"/>
            <p:cNvSpPr/>
            <p:nvPr/>
          </p:nvSpPr>
          <p:spPr>
            <a:xfrm>
              <a:off x="9523" y="9524"/>
              <a:ext cx="12935719" cy="1060803"/>
            </a:xfrm>
            <a:custGeom>
              <a:rect b="b" l="l" r="r" t="t"/>
              <a:pathLst>
                <a:path extrusionOk="0" h="21600" w="21600">
                  <a:moveTo>
                    <a:pt x="0" y="2161"/>
                  </a:moveTo>
                  <a:cubicBezTo>
                    <a:pt x="0" y="968"/>
                    <a:pt x="81" y="0"/>
                    <a:pt x="180" y="0"/>
                  </a:cubicBezTo>
                  <a:lnTo>
                    <a:pt x="21420" y="0"/>
                  </a:lnTo>
                  <a:cubicBezTo>
                    <a:pt x="21519" y="0"/>
                    <a:pt x="21600" y="968"/>
                    <a:pt x="21600" y="2161"/>
                  </a:cubicBezTo>
                  <a:lnTo>
                    <a:pt x="21600" y="19439"/>
                  </a:lnTo>
                  <a:cubicBezTo>
                    <a:pt x="21600" y="20632"/>
                    <a:pt x="21519" y="21600"/>
                    <a:pt x="21420" y="21600"/>
                  </a:cubicBezTo>
                  <a:lnTo>
                    <a:pt x="180" y="21600"/>
                  </a:lnTo>
                  <a:cubicBezTo>
                    <a:pt x="81" y="21598"/>
                    <a:pt x="0" y="20632"/>
                    <a:pt x="0" y="19439"/>
                  </a:cubicBezTo>
                  <a:close/>
                </a:path>
              </a:pathLst>
            </a:custGeom>
            <a:solidFill>
              <a:srgbClr val="D9D7D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 name="Google Shape;120;p5"/>
            <p:cNvSpPr/>
            <p:nvPr/>
          </p:nvSpPr>
          <p:spPr>
            <a:xfrm>
              <a:off x="-2" y="-1"/>
              <a:ext cx="12954768" cy="1079854"/>
            </a:xfrm>
            <a:custGeom>
              <a:rect b="b" l="l" r="r" t="t"/>
              <a:pathLst>
                <a:path extrusionOk="0" h="21600" w="21600">
                  <a:moveTo>
                    <a:pt x="0" y="2313"/>
                  </a:moveTo>
                  <a:cubicBezTo>
                    <a:pt x="0" y="1033"/>
                    <a:pt x="88" y="0"/>
                    <a:pt x="196" y="0"/>
                  </a:cubicBezTo>
                  <a:lnTo>
                    <a:pt x="21404" y="0"/>
                  </a:lnTo>
                  <a:lnTo>
                    <a:pt x="21404" y="191"/>
                  </a:lnTo>
                  <a:lnTo>
                    <a:pt x="21404" y="0"/>
                  </a:lnTo>
                  <a:cubicBezTo>
                    <a:pt x="21512" y="0"/>
                    <a:pt x="21600" y="1033"/>
                    <a:pt x="21600" y="2313"/>
                  </a:cubicBezTo>
                  <a:lnTo>
                    <a:pt x="21584" y="2313"/>
                  </a:lnTo>
                  <a:lnTo>
                    <a:pt x="21600" y="2313"/>
                  </a:lnTo>
                  <a:lnTo>
                    <a:pt x="21600" y="19287"/>
                  </a:lnTo>
                  <a:lnTo>
                    <a:pt x="21584" y="19287"/>
                  </a:lnTo>
                  <a:lnTo>
                    <a:pt x="21600" y="19287"/>
                  </a:lnTo>
                  <a:cubicBezTo>
                    <a:pt x="21600" y="20567"/>
                    <a:pt x="21512" y="21600"/>
                    <a:pt x="21404" y="21600"/>
                  </a:cubicBezTo>
                  <a:lnTo>
                    <a:pt x="21404" y="21409"/>
                  </a:lnTo>
                  <a:lnTo>
                    <a:pt x="21404" y="21600"/>
                  </a:lnTo>
                  <a:lnTo>
                    <a:pt x="196" y="21600"/>
                  </a:lnTo>
                  <a:lnTo>
                    <a:pt x="196" y="21409"/>
                  </a:lnTo>
                  <a:lnTo>
                    <a:pt x="196" y="21600"/>
                  </a:lnTo>
                  <a:cubicBezTo>
                    <a:pt x="88" y="21598"/>
                    <a:pt x="0" y="20567"/>
                    <a:pt x="0" y="19287"/>
                  </a:cubicBezTo>
                  <a:lnTo>
                    <a:pt x="0" y="2313"/>
                  </a:lnTo>
                  <a:lnTo>
                    <a:pt x="16" y="2313"/>
                  </a:lnTo>
                  <a:lnTo>
                    <a:pt x="0" y="2313"/>
                  </a:lnTo>
                  <a:moveTo>
                    <a:pt x="32" y="2313"/>
                  </a:moveTo>
                  <a:lnTo>
                    <a:pt x="32" y="19287"/>
                  </a:lnTo>
                  <a:lnTo>
                    <a:pt x="16" y="19287"/>
                  </a:lnTo>
                  <a:lnTo>
                    <a:pt x="32" y="19287"/>
                  </a:lnTo>
                  <a:cubicBezTo>
                    <a:pt x="32" y="20350"/>
                    <a:pt x="105" y="21219"/>
                    <a:pt x="196" y="21219"/>
                  </a:cubicBezTo>
                  <a:lnTo>
                    <a:pt x="21404" y="21219"/>
                  </a:lnTo>
                  <a:cubicBezTo>
                    <a:pt x="21495" y="21219"/>
                    <a:pt x="21568" y="20352"/>
                    <a:pt x="21568" y="19287"/>
                  </a:cubicBezTo>
                  <a:lnTo>
                    <a:pt x="21568" y="2313"/>
                  </a:lnTo>
                  <a:cubicBezTo>
                    <a:pt x="21568" y="1250"/>
                    <a:pt x="21495" y="381"/>
                    <a:pt x="21404" y="381"/>
                  </a:cubicBezTo>
                  <a:lnTo>
                    <a:pt x="196" y="381"/>
                  </a:lnTo>
                  <a:lnTo>
                    <a:pt x="196" y="191"/>
                  </a:lnTo>
                  <a:lnTo>
                    <a:pt x="196" y="381"/>
                  </a:lnTo>
                  <a:cubicBezTo>
                    <a:pt x="105" y="381"/>
                    <a:pt x="32" y="1248"/>
                    <a:pt x="32" y="2313"/>
                  </a:cubicBezTo>
                  <a:close/>
                </a:path>
              </a:pathLst>
            </a:custGeom>
            <a:solidFill>
              <a:srgbClr val="09283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21" name="Google Shape;121;p5"/>
          <p:cNvSpPr txBox="1"/>
          <p:nvPr/>
        </p:nvSpPr>
        <p:spPr>
          <a:xfrm>
            <a:off x="1638664" y="4829847"/>
            <a:ext cx="11100036" cy="741801"/>
          </a:xfrm>
          <a:prstGeom prst="rect">
            <a:avLst/>
          </a:prstGeom>
          <a:noFill/>
          <a:ln>
            <a:noFill/>
          </a:ln>
        </p:spPr>
        <p:txBody>
          <a:bodyPr anchorCtr="0" anchor="t" bIns="0" lIns="0" spcFirstLastPara="1" rIns="0" wrap="square" tIns="0">
            <a:spAutoFit/>
          </a:bodyPr>
          <a:lstStyle/>
          <a:p>
            <a:pPr indent="0" lvl="0" marL="0" marR="0" rtl="0" algn="l">
              <a:lnSpc>
                <a:spcPct val="107407"/>
              </a:lnSpc>
              <a:spcBef>
                <a:spcPts val="0"/>
              </a:spcBef>
              <a:spcAft>
                <a:spcPts val="0"/>
              </a:spcAft>
              <a:buClr>
                <a:srgbClr val="8C38B1"/>
              </a:buClr>
              <a:buSzPts val="2700"/>
              <a:buFont typeface="Open Sans"/>
              <a:buNone/>
            </a:pPr>
            <a:r>
              <a:rPr b="0" i="0" lang="en-US" sz="2700" u="none" cap="none" strike="noStrike">
                <a:solidFill>
                  <a:srgbClr val="8C38B1"/>
                </a:solidFill>
                <a:latin typeface="Open Sans"/>
                <a:ea typeface="Open Sans"/>
                <a:cs typeface="Open Sans"/>
                <a:sym typeface="Open Sans"/>
              </a:rPr>
              <a:t>User registration and login: Users can create accounts and log in to the system to access various features and functionalities.</a:t>
            </a:r>
            <a:endParaRPr/>
          </a:p>
        </p:txBody>
      </p:sp>
      <p:grpSp>
        <p:nvGrpSpPr>
          <p:cNvPr id="122" name="Google Shape;122;p5"/>
          <p:cNvGrpSpPr/>
          <p:nvPr/>
        </p:nvGrpSpPr>
        <p:grpSpPr>
          <a:xfrm>
            <a:off x="2675556" y="5914759"/>
            <a:ext cx="12954770" cy="1079856"/>
            <a:chOff x="-2" y="-1"/>
            <a:chExt cx="12954768" cy="1079854"/>
          </a:xfrm>
        </p:grpSpPr>
        <p:sp>
          <p:nvSpPr>
            <p:cNvPr id="123" name="Google Shape;123;p5"/>
            <p:cNvSpPr/>
            <p:nvPr/>
          </p:nvSpPr>
          <p:spPr>
            <a:xfrm>
              <a:off x="9523" y="9524"/>
              <a:ext cx="12935719" cy="1060803"/>
            </a:xfrm>
            <a:custGeom>
              <a:rect b="b" l="l" r="r" t="t"/>
              <a:pathLst>
                <a:path extrusionOk="0" h="21600" w="21600">
                  <a:moveTo>
                    <a:pt x="0" y="2161"/>
                  </a:moveTo>
                  <a:cubicBezTo>
                    <a:pt x="0" y="968"/>
                    <a:pt x="81" y="0"/>
                    <a:pt x="180" y="0"/>
                  </a:cubicBezTo>
                  <a:lnTo>
                    <a:pt x="21420" y="0"/>
                  </a:lnTo>
                  <a:cubicBezTo>
                    <a:pt x="21519" y="0"/>
                    <a:pt x="21600" y="968"/>
                    <a:pt x="21600" y="2161"/>
                  </a:cubicBezTo>
                  <a:lnTo>
                    <a:pt x="21600" y="19439"/>
                  </a:lnTo>
                  <a:cubicBezTo>
                    <a:pt x="21600" y="20632"/>
                    <a:pt x="21519" y="21600"/>
                    <a:pt x="21420" y="21600"/>
                  </a:cubicBezTo>
                  <a:lnTo>
                    <a:pt x="180" y="21600"/>
                  </a:lnTo>
                  <a:cubicBezTo>
                    <a:pt x="81" y="21598"/>
                    <a:pt x="0" y="20632"/>
                    <a:pt x="0" y="19439"/>
                  </a:cubicBezTo>
                  <a:close/>
                </a:path>
              </a:pathLst>
            </a:custGeom>
            <a:solidFill>
              <a:srgbClr val="C6A69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 name="Google Shape;124;p5"/>
            <p:cNvSpPr/>
            <p:nvPr/>
          </p:nvSpPr>
          <p:spPr>
            <a:xfrm>
              <a:off x="-2" y="-1"/>
              <a:ext cx="12954768" cy="1079854"/>
            </a:xfrm>
            <a:custGeom>
              <a:rect b="b" l="l" r="r" t="t"/>
              <a:pathLst>
                <a:path extrusionOk="0" h="21600" w="21600">
                  <a:moveTo>
                    <a:pt x="0" y="2313"/>
                  </a:moveTo>
                  <a:cubicBezTo>
                    <a:pt x="0" y="1033"/>
                    <a:pt x="88" y="0"/>
                    <a:pt x="196" y="0"/>
                  </a:cubicBezTo>
                  <a:lnTo>
                    <a:pt x="21404" y="0"/>
                  </a:lnTo>
                  <a:lnTo>
                    <a:pt x="21404" y="191"/>
                  </a:lnTo>
                  <a:lnTo>
                    <a:pt x="21404" y="0"/>
                  </a:lnTo>
                  <a:cubicBezTo>
                    <a:pt x="21512" y="0"/>
                    <a:pt x="21600" y="1033"/>
                    <a:pt x="21600" y="2313"/>
                  </a:cubicBezTo>
                  <a:lnTo>
                    <a:pt x="21584" y="2313"/>
                  </a:lnTo>
                  <a:lnTo>
                    <a:pt x="21600" y="2313"/>
                  </a:lnTo>
                  <a:lnTo>
                    <a:pt x="21600" y="19287"/>
                  </a:lnTo>
                  <a:lnTo>
                    <a:pt x="21584" y="19287"/>
                  </a:lnTo>
                  <a:lnTo>
                    <a:pt x="21600" y="19287"/>
                  </a:lnTo>
                  <a:cubicBezTo>
                    <a:pt x="21600" y="20567"/>
                    <a:pt x="21512" y="21600"/>
                    <a:pt x="21404" y="21600"/>
                  </a:cubicBezTo>
                  <a:lnTo>
                    <a:pt x="21404" y="21409"/>
                  </a:lnTo>
                  <a:lnTo>
                    <a:pt x="21404" y="21600"/>
                  </a:lnTo>
                  <a:lnTo>
                    <a:pt x="196" y="21600"/>
                  </a:lnTo>
                  <a:lnTo>
                    <a:pt x="196" y="21409"/>
                  </a:lnTo>
                  <a:lnTo>
                    <a:pt x="196" y="21600"/>
                  </a:lnTo>
                  <a:cubicBezTo>
                    <a:pt x="88" y="21598"/>
                    <a:pt x="0" y="20567"/>
                    <a:pt x="0" y="19287"/>
                  </a:cubicBezTo>
                  <a:lnTo>
                    <a:pt x="0" y="2313"/>
                  </a:lnTo>
                  <a:lnTo>
                    <a:pt x="16" y="2313"/>
                  </a:lnTo>
                  <a:lnTo>
                    <a:pt x="0" y="2313"/>
                  </a:lnTo>
                  <a:moveTo>
                    <a:pt x="32" y="2313"/>
                  </a:moveTo>
                  <a:lnTo>
                    <a:pt x="32" y="19287"/>
                  </a:lnTo>
                  <a:lnTo>
                    <a:pt x="16" y="19287"/>
                  </a:lnTo>
                  <a:lnTo>
                    <a:pt x="32" y="19287"/>
                  </a:lnTo>
                  <a:cubicBezTo>
                    <a:pt x="32" y="20350"/>
                    <a:pt x="105" y="21219"/>
                    <a:pt x="196" y="21219"/>
                  </a:cubicBezTo>
                  <a:lnTo>
                    <a:pt x="21404" y="21219"/>
                  </a:lnTo>
                  <a:cubicBezTo>
                    <a:pt x="21495" y="21219"/>
                    <a:pt x="21568" y="20352"/>
                    <a:pt x="21568" y="19287"/>
                  </a:cubicBezTo>
                  <a:lnTo>
                    <a:pt x="21568" y="2313"/>
                  </a:lnTo>
                  <a:cubicBezTo>
                    <a:pt x="21568" y="1250"/>
                    <a:pt x="21495" y="381"/>
                    <a:pt x="21404" y="381"/>
                  </a:cubicBezTo>
                  <a:lnTo>
                    <a:pt x="196" y="381"/>
                  </a:lnTo>
                  <a:lnTo>
                    <a:pt x="196" y="191"/>
                  </a:lnTo>
                  <a:lnTo>
                    <a:pt x="196" y="381"/>
                  </a:lnTo>
                  <a:cubicBezTo>
                    <a:pt x="105" y="381"/>
                    <a:pt x="32" y="1248"/>
                    <a:pt x="32" y="2313"/>
                  </a:cubicBezTo>
                  <a:close/>
                </a:path>
              </a:pathLst>
            </a:custGeom>
            <a:solidFill>
              <a:srgbClr val="F4F2E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25" name="Google Shape;125;p5"/>
          <p:cNvSpPr txBox="1"/>
          <p:nvPr/>
        </p:nvSpPr>
        <p:spPr>
          <a:xfrm>
            <a:off x="3178275" y="6033450"/>
            <a:ext cx="11964300" cy="861900"/>
          </a:xfrm>
          <a:prstGeom prst="rect">
            <a:avLst/>
          </a:prstGeom>
          <a:noFill/>
          <a:ln>
            <a:noFill/>
          </a:ln>
        </p:spPr>
        <p:txBody>
          <a:bodyPr anchorCtr="0" anchor="t" bIns="0" lIns="0" spcFirstLastPara="1" rIns="0" wrap="square" tIns="0">
            <a:spAutoFit/>
          </a:bodyPr>
          <a:lstStyle/>
          <a:p>
            <a:pPr indent="0" lvl="0" marL="0" marR="0" rtl="0" algn="l">
              <a:lnSpc>
                <a:spcPct val="107407"/>
              </a:lnSpc>
              <a:spcBef>
                <a:spcPts val="0"/>
              </a:spcBef>
              <a:spcAft>
                <a:spcPts val="0"/>
              </a:spcAft>
              <a:buClr>
                <a:srgbClr val="1E1B12"/>
              </a:buClr>
              <a:buSzPts val="2700"/>
              <a:buFont typeface="Open Sans"/>
              <a:buNone/>
            </a:pPr>
            <a:r>
              <a:rPr b="0" i="0" lang="en-US" sz="2700" u="none" cap="none" strike="noStrike">
                <a:solidFill>
                  <a:srgbClr val="1E1B12"/>
                </a:solidFill>
                <a:latin typeface="Open Sans"/>
                <a:ea typeface="Open Sans"/>
                <a:cs typeface="Open Sans"/>
                <a:sym typeface="Open Sans"/>
              </a:rPr>
              <a:t>Bus route search: The system allows users to search for available bus routes based on their departure and arrival locations, dates, and times.</a:t>
            </a:r>
            <a:endParaRPr/>
          </a:p>
        </p:txBody>
      </p:sp>
      <p:grpSp>
        <p:nvGrpSpPr>
          <p:cNvPr id="126" name="Google Shape;126;p5"/>
          <p:cNvGrpSpPr/>
          <p:nvPr/>
        </p:nvGrpSpPr>
        <p:grpSpPr>
          <a:xfrm>
            <a:off x="3178269" y="7223149"/>
            <a:ext cx="12974151" cy="985596"/>
            <a:chOff x="-2" y="-1"/>
            <a:chExt cx="12974150" cy="985594"/>
          </a:xfrm>
        </p:grpSpPr>
        <p:sp>
          <p:nvSpPr>
            <p:cNvPr id="127" name="Google Shape;127;p5"/>
            <p:cNvSpPr/>
            <p:nvPr/>
          </p:nvSpPr>
          <p:spPr>
            <a:xfrm>
              <a:off x="9537" y="8693"/>
              <a:ext cx="12955071" cy="968202"/>
            </a:xfrm>
            <a:custGeom>
              <a:rect b="b" l="l" r="r" t="t"/>
              <a:pathLst>
                <a:path extrusionOk="0" h="21600" w="21600">
                  <a:moveTo>
                    <a:pt x="0" y="2161"/>
                  </a:moveTo>
                  <a:cubicBezTo>
                    <a:pt x="0" y="968"/>
                    <a:pt x="81" y="0"/>
                    <a:pt x="180" y="0"/>
                  </a:cubicBezTo>
                  <a:lnTo>
                    <a:pt x="21420" y="0"/>
                  </a:lnTo>
                  <a:cubicBezTo>
                    <a:pt x="21519" y="0"/>
                    <a:pt x="21600" y="968"/>
                    <a:pt x="21600" y="2161"/>
                  </a:cubicBezTo>
                  <a:lnTo>
                    <a:pt x="21600" y="19439"/>
                  </a:lnTo>
                  <a:cubicBezTo>
                    <a:pt x="21600" y="20632"/>
                    <a:pt x="21519" y="21600"/>
                    <a:pt x="21420" y="21600"/>
                  </a:cubicBezTo>
                  <a:lnTo>
                    <a:pt x="180" y="21600"/>
                  </a:lnTo>
                  <a:cubicBezTo>
                    <a:pt x="81" y="21598"/>
                    <a:pt x="0" y="20632"/>
                    <a:pt x="0" y="19439"/>
                  </a:cubicBezTo>
                  <a:close/>
                </a:path>
              </a:pathLst>
            </a:custGeom>
            <a:solidFill>
              <a:srgbClr val="D4EEEB"/>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8" name="Google Shape;128;p5"/>
            <p:cNvSpPr/>
            <p:nvPr/>
          </p:nvSpPr>
          <p:spPr>
            <a:xfrm>
              <a:off x="-2" y="-1"/>
              <a:ext cx="12974150" cy="985594"/>
            </a:xfrm>
            <a:custGeom>
              <a:rect b="b" l="l" r="r" t="t"/>
              <a:pathLst>
                <a:path extrusionOk="0" h="21600" w="21600">
                  <a:moveTo>
                    <a:pt x="0" y="2313"/>
                  </a:moveTo>
                  <a:cubicBezTo>
                    <a:pt x="0" y="1033"/>
                    <a:pt x="88" y="0"/>
                    <a:pt x="196" y="0"/>
                  </a:cubicBezTo>
                  <a:lnTo>
                    <a:pt x="21404" y="0"/>
                  </a:lnTo>
                  <a:lnTo>
                    <a:pt x="21404" y="191"/>
                  </a:lnTo>
                  <a:lnTo>
                    <a:pt x="21404" y="0"/>
                  </a:lnTo>
                  <a:cubicBezTo>
                    <a:pt x="21512" y="0"/>
                    <a:pt x="21600" y="1033"/>
                    <a:pt x="21600" y="2313"/>
                  </a:cubicBezTo>
                  <a:lnTo>
                    <a:pt x="21584" y="2313"/>
                  </a:lnTo>
                  <a:lnTo>
                    <a:pt x="21600" y="2313"/>
                  </a:lnTo>
                  <a:lnTo>
                    <a:pt x="21600" y="19287"/>
                  </a:lnTo>
                  <a:lnTo>
                    <a:pt x="21584" y="19287"/>
                  </a:lnTo>
                  <a:lnTo>
                    <a:pt x="21600" y="19287"/>
                  </a:lnTo>
                  <a:cubicBezTo>
                    <a:pt x="21600" y="20567"/>
                    <a:pt x="21512" y="21600"/>
                    <a:pt x="21404" y="21600"/>
                  </a:cubicBezTo>
                  <a:lnTo>
                    <a:pt x="21404" y="21409"/>
                  </a:lnTo>
                  <a:lnTo>
                    <a:pt x="21404" y="21600"/>
                  </a:lnTo>
                  <a:lnTo>
                    <a:pt x="196" y="21600"/>
                  </a:lnTo>
                  <a:lnTo>
                    <a:pt x="196" y="21409"/>
                  </a:lnTo>
                  <a:lnTo>
                    <a:pt x="196" y="21600"/>
                  </a:lnTo>
                  <a:cubicBezTo>
                    <a:pt x="88" y="21598"/>
                    <a:pt x="0" y="20567"/>
                    <a:pt x="0" y="19287"/>
                  </a:cubicBezTo>
                  <a:lnTo>
                    <a:pt x="0" y="2313"/>
                  </a:lnTo>
                  <a:lnTo>
                    <a:pt x="16" y="2313"/>
                  </a:lnTo>
                  <a:lnTo>
                    <a:pt x="0" y="2313"/>
                  </a:lnTo>
                  <a:moveTo>
                    <a:pt x="32" y="2313"/>
                  </a:moveTo>
                  <a:lnTo>
                    <a:pt x="32" y="19287"/>
                  </a:lnTo>
                  <a:lnTo>
                    <a:pt x="16" y="19287"/>
                  </a:lnTo>
                  <a:lnTo>
                    <a:pt x="32" y="19287"/>
                  </a:lnTo>
                  <a:cubicBezTo>
                    <a:pt x="32" y="20350"/>
                    <a:pt x="105" y="21219"/>
                    <a:pt x="196" y="21219"/>
                  </a:cubicBezTo>
                  <a:lnTo>
                    <a:pt x="21404" y="21219"/>
                  </a:lnTo>
                  <a:cubicBezTo>
                    <a:pt x="21495" y="21219"/>
                    <a:pt x="21568" y="20352"/>
                    <a:pt x="21568" y="19287"/>
                  </a:cubicBezTo>
                  <a:lnTo>
                    <a:pt x="21568" y="2313"/>
                  </a:lnTo>
                  <a:cubicBezTo>
                    <a:pt x="21568" y="1250"/>
                    <a:pt x="21495" y="381"/>
                    <a:pt x="21404" y="381"/>
                  </a:cubicBezTo>
                  <a:lnTo>
                    <a:pt x="196" y="381"/>
                  </a:lnTo>
                  <a:lnTo>
                    <a:pt x="196" y="191"/>
                  </a:lnTo>
                  <a:lnTo>
                    <a:pt x="196" y="381"/>
                  </a:lnTo>
                  <a:cubicBezTo>
                    <a:pt x="105" y="381"/>
                    <a:pt x="32" y="1248"/>
                    <a:pt x="32" y="2313"/>
                  </a:cubicBezTo>
                  <a:close/>
                </a:path>
              </a:pathLst>
            </a:custGeom>
            <a:solidFill>
              <a:srgbClr val="75B45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29" name="Google Shape;129;p5"/>
          <p:cNvSpPr txBox="1"/>
          <p:nvPr/>
        </p:nvSpPr>
        <p:spPr>
          <a:xfrm>
            <a:off x="3570626" y="7245973"/>
            <a:ext cx="11100036" cy="741802"/>
          </a:xfrm>
          <a:prstGeom prst="rect">
            <a:avLst/>
          </a:prstGeom>
          <a:noFill/>
          <a:ln>
            <a:noFill/>
          </a:ln>
        </p:spPr>
        <p:txBody>
          <a:bodyPr anchorCtr="0" anchor="t" bIns="0" lIns="0" spcFirstLastPara="1" rIns="0" wrap="square" tIns="0">
            <a:spAutoFit/>
          </a:bodyPr>
          <a:lstStyle/>
          <a:p>
            <a:pPr indent="0" lvl="0" marL="0" marR="0" rtl="0" algn="l">
              <a:lnSpc>
                <a:spcPct val="107407"/>
              </a:lnSpc>
              <a:spcBef>
                <a:spcPts val="0"/>
              </a:spcBef>
              <a:spcAft>
                <a:spcPts val="0"/>
              </a:spcAft>
              <a:buClr>
                <a:srgbClr val="1E1B12"/>
              </a:buClr>
              <a:buSzPts val="2700"/>
              <a:buFont typeface="Open Sans"/>
              <a:buNone/>
            </a:pPr>
            <a:r>
              <a:rPr b="0" i="0" lang="en-US" sz="2700" u="none" cap="none" strike="noStrike">
                <a:solidFill>
                  <a:srgbClr val="1E1B12"/>
                </a:solidFill>
                <a:latin typeface="Open Sans"/>
                <a:ea typeface="Open Sans"/>
                <a:cs typeface="Open Sans"/>
                <a:sym typeface="Open Sans"/>
              </a:rPr>
              <a:t>Seat selection: Users can select their preferred seats on the bus and view the available seats on a seat map.</a:t>
            </a:r>
            <a:endParaRPr/>
          </a:p>
        </p:txBody>
      </p:sp>
      <p:grpSp>
        <p:nvGrpSpPr>
          <p:cNvPr id="130" name="Google Shape;130;p5"/>
          <p:cNvGrpSpPr/>
          <p:nvPr/>
        </p:nvGrpSpPr>
        <p:grpSpPr>
          <a:xfrm>
            <a:off x="12819291" y="4278012"/>
            <a:ext cx="708479" cy="708532"/>
            <a:chOff x="-19" y="-2"/>
            <a:chExt cx="708477" cy="708531"/>
          </a:xfrm>
        </p:grpSpPr>
        <p:sp>
          <p:nvSpPr>
            <p:cNvPr id="131" name="Google Shape;131;p5"/>
            <p:cNvSpPr/>
            <p:nvPr/>
          </p:nvSpPr>
          <p:spPr>
            <a:xfrm>
              <a:off x="9510" y="9524"/>
              <a:ext cx="689519" cy="689520"/>
            </a:xfrm>
            <a:custGeom>
              <a:rect b="b" l="l" r="r" t="t"/>
              <a:pathLst>
                <a:path extrusionOk="0" h="21600" w="21600">
                  <a:moveTo>
                    <a:pt x="0" y="11879"/>
                  </a:moveTo>
                  <a:lnTo>
                    <a:pt x="4861" y="11879"/>
                  </a:lnTo>
                  <a:lnTo>
                    <a:pt x="4861" y="0"/>
                  </a:lnTo>
                  <a:lnTo>
                    <a:pt x="16739" y="0"/>
                  </a:lnTo>
                  <a:lnTo>
                    <a:pt x="16739" y="11879"/>
                  </a:lnTo>
                  <a:lnTo>
                    <a:pt x="21600" y="11879"/>
                  </a:lnTo>
                  <a:lnTo>
                    <a:pt x="10799" y="21600"/>
                  </a:lnTo>
                  <a:close/>
                </a:path>
              </a:pathLst>
            </a:custGeom>
            <a:solidFill>
              <a:srgbClr val="B4C7CB">
                <a:alpha val="8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2" name="Google Shape;132;p5"/>
            <p:cNvSpPr/>
            <p:nvPr/>
          </p:nvSpPr>
          <p:spPr>
            <a:xfrm>
              <a:off x="-19" y="-2"/>
              <a:ext cx="708477" cy="708531"/>
            </a:xfrm>
            <a:custGeom>
              <a:rect b="b" l="l" r="r" t="t"/>
              <a:pathLst>
                <a:path extrusionOk="0" h="21575" w="21554">
                  <a:moveTo>
                    <a:pt x="290" y="11547"/>
                  </a:moveTo>
                  <a:lnTo>
                    <a:pt x="5010" y="11547"/>
                  </a:lnTo>
                  <a:lnTo>
                    <a:pt x="5010" y="11837"/>
                  </a:lnTo>
                  <a:lnTo>
                    <a:pt x="4721" y="11837"/>
                  </a:lnTo>
                  <a:lnTo>
                    <a:pt x="4721" y="290"/>
                  </a:lnTo>
                  <a:cubicBezTo>
                    <a:pt x="4721" y="131"/>
                    <a:pt x="4851" y="0"/>
                    <a:pt x="5010" y="0"/>
                  </a:cubicBezTo>
                  <a:lnTo>
                    <a:pt x="16546" y="0"/>
                  </a:lnTo>
                  <a:cubicBezTo>
                    <a:pt x="16706" y="0"/>
                    <a:pt x="16836" y="131"/>
                    <a:pt x="16836" y="290"/>
                  </a:cubicBezTo>
                  <a:lnTo>
                    <a:pt x="16836" y="11837"/>
                  </a:lnTo>
                  <a:lnTo>
                    <a:pt x="16546" y="11837"/>
                  </a:lnTo>
                  <a:lnTo>
                    <a:pt x="16546" y="11547"/>
                  </a:lnTo>
                  <a:lnTo>
                    <a:pt x="21267" y="11547"/>
                  </a:lnTo>
                  <a:cubicBezTo>
                    <a:pt x="21386" y="11547"/>
                    <a:pt x="21496" y="11622"/>
                    <a:pt x="21536" y="11733"/>
                  </a:cubicBezTo>
                  <a:cubicBezTo>
                    <a:pt x="21577" y="11843"/>
                    <a:pt x="21548" y="11970"/>
                    <a:pt x="21461" y="12052"/>
                  </a:cubicBezTo>
                  <a:lnTo>
                    <a:pt x="10971" y="21501"/>
                  </a:lnTo>
                  <a:cubicBezTo>
                    <a:pt x="10861" y="21600"/>
                    <a:pt x="10693" y="21600"/>
                    <a:pt x="10583" y="21501"/>
                  </a:cubicBezTo>
                  <a:lnTo>
                    <a:pt x="96" y="12054"/>
                  </a:lnTo>
                  <a:cubicBezTo>
                    <a:pt x="6" y="11973"/>
                    <a:pt x="-23" y="11849"/>
                    <a:pt x="20" y="11735"/>
                  </a:cubicBezTo>
                  <a:cubicBezTo>
                    <a:pt x="64" y="11622"/>
                    <a:pt x="171" y="11550"/>
                    <a:pt x="290" y="11550"/>
                  </a:cubicBezTo>
                  <a:moveTo>
                    <a:pt x="290" y="12130"/>
                  </a:moveTo>
                  <a:lnTo>
                    <a:pt x="290" y="11840"/>
                  </a:lnTo>
                  <a:lnTo>
                    <a:pt x="484" y="11625"/>
                  </a:lnTo>
                  <a:lnTo>
                    <a:pt x="10971" y="21069"/>
                  </a:lnTo>
                  <a:lnTo>
                    <a:pt x="10777" y="21284"/>
                  </a:lnTo>
                  <a:lnTo>
                    <a:pt x="10583" y="21069"/>
                  </a:lnTo>
                  <a:lnTo>
                    <a:pt x="21073" y="11622"/>
                  </a:lnTo>
                  <a:lnTo>
                    <a:pt x="21267" y="11837"/>
                  </a:lnTo>
                  <a:lnTo>
                    <a:pt x="21267" y="12127"/>
                  </a:lnTo>
                  <a:lnTo>
                    <a:pt x="16546" y="12127"/>
                  </a:lnTo>
                  <a:cubicBezTo>
                    <a:pt x="16387" y="12127"/>
                    <a:pt x="16257" y="11996"/>
                    <a:pt x="16257" y="11837"/>
                  </a:cubicBezTo>
                  <a:lnTo>
                    <a:pt x="16257" y="290"/>
                  </a:lnTo>
                  <a:lnTo>
                    <a:pt x="16546" y="290"/>
                  </a:lnTo>
                  <a:lnTo>
                    <a:pt x="16546" y="580"/>
                  </a:lnTo>
                  <a:lnTo>
                    <a:pt x="5010" y="580"/>
                  </a:lnTo>
                  <a:lnTo>
                    <a:pt x="5010" y="290"/>
                  </a:lnTo>
                  <a:lnTo>
                    <a:pt x="5300" y="290"/>
                  </a:lnTo>
                  <a:lnTo>
                    <a:pt x="5300" y="11837"/>
                  </a:lnTo>
                  <a:cubicBezTo>
                    <a:pt x="5300" y="11996"/>
                    <a:pt x="5170" y="12127"/>
                    <a:pt x="5010" y="12127"/>
                  </a:cubicBezTo>
                  <a:lnTo>
                    <a:pt x="290" y="12127"/>
                  </a:lnTo>
                  <a:close/>
                </a:path>
              </a:pathLst>
            </a:custGeom>
            <a:solidFill>
              <a:srgbClr val="B4C7CB">
                <a:alpha val="8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33" name="Google Shape;133;p5"/>
          <p:cNvGrpSpPr/>
          <p:nvPr/>
        </p:nvGrpSpPr>
        <p:grpSpPr>
          <a:xfrm>
            <a:off x="13785272" y="5486075"/>
            <a:ext cx="708479" cy="708531"/>
            <a:chOff x="-19" y="-2"/>
            <a:chExt cx="708478" cy="708530"/>
          </a:xfrm>
        </p:grpSpPr>
        <p:sp>
          <p:nvSpPr>
            <p:cNvPr id="134" name="Google Shape;134;p5"/>
            <p:cNvSpPr/>
            <p:nvPr/>
          </p:nvSpPr>
          <p:spPr>
            <a:xfrm>
              <a:off x="9511" y="9523"/>
              <a:ext cx="689520" cy="689519"/>
            </a:xfrm>
            <a:custGeom>
              <a:rect b="b" l="l" r="r" t="t"/>
              <a:pathLst>
                <a:path extrusionOk="0" h="21600" w="21600">
                  <a:moveTo>
                    <a:pt x="0" y="11879"/>
                  </a:moveTo>
                  <a:lnTo>
                    <a:pt x="4861" y="11879"/>
                  </a:lnTo>
                  <a:lnTo>
                    <a:pt x="4861" y="0"/>
                  </a:lnTo>
                  <a:lnTo>
                    <a:pt x="16739" y="0"/>
                  </a:lnTo>
                  <a:lnTo>
                    <a:pt x="16739" y="11879"/>
                  </a:lnTo>
                  <a:lnTo>
                    <a:pt x="21600" y="11879"/>
                  </a:lnTo>
                  <a:lnTo>
                    <a:pt x="10799" y="21600"/>
                  </a:lnTo>
                  <a:close/>
                </a:path>
              </a:pathLst>
            </a:custGeom>
            <a:solidFill>
              <a:srgbClr val="B4C7CB">
                <a:alpha val="8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 name="Google Shape;135;p5"/>
            <p:cNvSpPr/>
            <p:nvPr/>
          </p:nvSpPr>
          <p:spPr>
            <a:xfrm>
              <a:off x="-19" y="-2"/>
              <a:ext cx="708478" cy="708530"/>
            </a:xfrm>
            <a:custGeom>
              <a:rect b="b" l="l" r="r" t="t"/>
              <a:pathLst>
                <a:path extrusionOk="0" h="21575" w="21554">
                  <a:moveTo>
                    <a:pt x="290" y="11547"/>
                  </a:moveTo>
                  <a:lnTo>
                    <a:pt x="5010" y="11547"/>
                  </a:lnTo>
                  <a:lnTo>
                    <a:pt x="5010" y="11837"/>
                  </a:lnTo>
                  <a:lnTo>
                    <a:pt x="4721" y="11837"/>
                  </a:lnTo>
                  <a:lnTo>
                    <a:pt x="4721" y="290"/>
                  </a:lnTo>
                  <a:cubicBezTo>
                    <a:pt x="4721" y="131"/>
                    <a:pt x="4851" y="0"/>
                    <a:pt x="5010" y="0"/>
                  </a:cubicBezTo>
                  <a:lnTo>
                    <a:pt x="16546" y="0"/>
                  </a:lnTo>
                  <a:cubicBezTo>
                    <a:pt x="16706" y="0"/>
                    <a:pt x="16836" y="131"/>
                    <a:pt x="16836" y="290"/>
                  </a:cubicBezTo>
                  <a:lnTo>
                    <a:pt x="16836" y="11837"/>
                  </a:lnTo>
                  <a:lnTo>
                    <a:pt x="16546" y="11837"/>
                  </a:lnTo>
                  <a:lnTo>
                    <a:pt x="16546" y="11547"/>
                  </a:lnTo>
                  <a:lnTo>
                    <a:pt x="21267" y="11547"/>
                  </a:lnTo>
                  <a:cubicBezTo>
                    <a:pt x="21386" y="11547"/>
                    <a:pt x="21496" y="11622"/>
                    <a:pt x="21536" y="11733"/>
                  </a:cubicBezTo>
                  <a:cubicBezTo>
                    <a:pt x="21577" y="11843"/>
                    <a:pt x="21548" y="11970"/>
                    <a:pt x="21461" y="12052"/>
                  </a:cubicBezTo>
                  <a:lnTo>
                    <a:pt x="10971" y="21501"/>
                  </a:lnTo>
                  <a:cubicBezTo>
                    <a:pt x="10861" y="21600"/>
                    <a:pt x="10693" y="21600"/>
                    <a:pt x="10583" y="21501"/>
                  </a:cubicBezTo>
                  <a:lnTo>
                    <a:pt x="96" y="12054"/>
                  </a:lnTo>
                  <a:cubicBezTo>
                    <a:pt x="6" y="11973"/>
                    <a:pt x="-23" y="11849"/>
                    <a:pt x="20" y="11735"/>
                  </a:cubicBezTo>
                  <a:cubicBezTo>
                    <a:pt x="64" y="11622"/>
                    <a:pt x="171" y="11550"/>
                    <a:pt x="290" y="11550"/>
                  </a:cubicBezTo>
                  <a:moveTo>
                    <a:pt x="290" y="12130"/>
                  </a:moveTo>
                  <a:lnTo>
                    <a:pt x="290" y="11840"/>
                  </a:lnTo>
                  <a:lnTo>
                    <a:pt x="484" y="11625"/>
                  </a:lnTo>
                  <a:lnTo>
                    <a:pt x="10971" y="21069"/>
                  </a:lnTo>
                  <a:lnTo>
                    <a:pt x="10777" y="21284"/>
                  </a:lnTo>
                  <a:lnTo>
                    <a:pt x="10583" y="21069"/>
                  </a:lnTo>
                  <a:lnTo>
                    <a:pt x="21073" y="11622"/>
                  </a:lnTo>
                  <a:lnTo>
                    <a:pt x="21267" y="11837"/>
                  </a:lnTo>
                  <a:lnTo>
                    <a:pt x="21267" y="12127"/>
                  </a:lnTo>
                  <a:lnTo>
                    <a:pt x="16546" y="12127"/>
                  </a:lnTo>
                  <a:cubicBezTo>
                    <a:pt x="16387" y="12127"/>
                    <a:pt x="16257" y="11996"/>
                    <a:pt x="16257" y="11837"/>
                  </a:cubicBezTo>
                  <a:lnTo>
                    <a:pt x="16257" y="290"/>
                  </a:lnTo>
                  <a:lnTo>
                    <a:pt x="16546" y="290"/>
                  </a:lnTo>
                  <a:lnTo>
                    <a:pt x="16546" y="580"/>
                  </a:lnTo>
                  <a:lnTo>
                    <a:pt x="5010" y="580"/>
                  </a:lnTo>
                  <a:lnTo>
                    <a:pt x="5010" y="290"/>
                  </a:lnTo>
                  <a:lnTo>
                    <a:pt x="5300" y="290"/>
                  </a:lnTo>
                  <a:lnTo>
                    <a:pt x="5300" y="11837"/>
                  </a:lnTo>
                  <a:cubicBezTo>
                    <a:pt x="5300" y="11996"/>
                    <a:pt x="5170" y="12127"/>
                    <a:pt x="5010" y="12127"/>
                  </a:cubicBezTo>
                  <a:lnTo>
                    <a:pt x="290" y="12127"/>
                  </a:lnTo>
                  <a:close/>
                </a:path>
              </a:pathLst>
            </a:custGeom>
            <a:solidFill>
              <a:srgbClr val="B4C7CB">
                <a:alpha val="8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36" name="Google Shape;136;p5"/>
          <p:cNvGrpSpPr/>
          <p:nvPr/>
        </p:nvGrpSpPr>
        <p:grpSpPr>
          <a:xfrm>
            <a:off x="14751253" y="6676460"/>
            <a:ext cx="708480" cy="708531"/>
            <a:chOff x="-19" y="-2"/>
            <a:chExt cx="708478" cy="708529"/>
          </a:xfrm>
        </p:grpSpPr>
        <p:sp>
          <p:nvSpPr>
            <p:cNvPr id="137" name="Google Shape;137;p5"/>
            <p:cNvSpPr/>
            <p:nvPr/>
          </p:nvSpPr>
          <p:spPr>
            <a:xfrm>
              <a:off x="9511" y="9524"/>
              <a:ext cx="689520" cy="689517"/>
            </a:xfrm>
            <a:custGeom>
              <a:rect b="b" l="l" r="r" t="t"/>
              <a:pathLst>
                <a:path extrusionOk="0" h="21600" w="21600">
                  <a:moveTo>
                    <a:pt x="0" y="11879"/>
                  </a:moveTo>
                  <a:lnTo>
                    <a:pt x="4861" y="11879"/>
                  </a:lnTo>
                  <a:lnTo>
                    <a:pt x="4861" y="0"/>
                  </a:lnTo>
                  <a:lnTo>
                    <a:pt x="16739" y="0"/>
                  </a:lnTo>
                  <a:lnTo>
                    <a:pt x="16739" y="11879"/>
                  </a:lnTo>
                  <a:lnTo>
                    <a:pt x="21600" y="11879"/>
                  </a:lnTo>
                  <a:lnTo>
                    <a:pt x="10799" y="21600"/>
                  </a:lnTo>
                  <a:close/>
                </a:path>
              </a:pathLst>
            </a:custGeom>
            <a:solidFill>
              <a:srgbClr val="B4C7CB">
                <a:alpha val="8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8" name="Google Shape;138;p5"/>
            <p:cNvSpPr/>
            <p:nvPr/>
          </p:nvSpPr>
          <p:spPr>
            <a:xfrm>
              <a:off x="-19" y="-2"/>
              <a:ext cx="708478" cy="708529"/>
            </a:xfrm>
            <a:custGeom>
              <a:rect b="b" l="l" r="r" t="t"/>
              <a:pathLst>
                <a:path extrusionOk="0" h="21575" w="21554">
                  <a:moveTo>
                    <a:pt x="290" y="11547"/>
                  </a:moveTo>
                  <a:lnTo>
                    <a:pt x="5010" y="11547"/>
                  </a:lnTo>
                  <a:lnTo>
                    <a:pt x="5010" y="11837"/>
                  </a:lnTo>
                  <a:lnTo>
                    <a:pt x="4721" y="11837"/>
                  </a:lnTo>
                  <a:lnTo>
                    <a:pt x="4721" y="290"/>
                  </a:lnTo>
                  <a:cubicBezTo>
                    <a:pt x="4721" y="131"/>
                    <a:pt x="4851" y="0"/>
                    <a:pt x="5010" y="0"/>
                  </a:cubicBezTo>
                  <a:lnTo>
                    <a:pt x="16546" y="0"/>
                  </a:lnTo>
                  <a:cubicBezTo>
                    <a:pt x="16706" y="0"/>
                    <a:pt x="16836" y="131"/>
                    <a:pt x="16836" y="290"/>
                  </a:cubicBezTo>
                  <a:lnTo>
                    <a:pt x="16836" y="11837"/>
                  </a:lnTo>
                  <a:lnTo>
                    <a:pt x="16546" y="11837"/>
                  </a:lnTo>
                  <a:lnTo>
                    <a:pt x="16546" y="11547"/>
                  </a:lnTo>
                  <a:lnTo>
                    <a:pt x="21267" y="11547"/>
                  </a:lnTo>
                  <a:cubicBezTo>
                    <a:pt x="21386" y="11547"/>
                    <a:pt x="21496" y="11622"/>
                    <a:pt x="21536" y="11733"/>
                  </a:cubicBezTo>
                  <a:cubicBezTo>
                    <a:pt x="21577" y="11843"/>
                    <a:pt x="21548" y="11970"/>
                    <a:pt x="21461" y="12052"/>
                  </a:cubicBezTo>
                  <a:lnTo>
                    <a:pt x="10971" y="21501"/>
                  </a:lnTo>
                  <a:cubicBezTo>
                    <a:pt x="10861" y="21600"/>
                    <a:pt x="10693" y="21600"/>
                    <a:pt x="10583" y="21501"/>
                  </a:cubicBezTo>
                  <a:lnTo>
                    <a:pt x="96" y="12054"/>
                  </a:lnTo>
                  <a:cubicBezTo>
                    <a:pt x="6" y="11973"/>
                    <a:pt x="-23" y="11849"/>
                    <a:pt x="20" y="11735"/>
                  </a:cubicBezTo>
                  <a:cubicBezTo>
                    <a:pt x="64" y="11622"/>
                    <a:pt x="171" y="11550"/>
                    <a:pt x="290" y="11550"/>
                  </a:cubicBezTo>
                  <a:moveTo>
                    <a:pt x="290" y="12130"/>
                  </a:moveTo>
                  <a:lnTo>
                    <a:pt x="290" y="11840"/>
                  </a:lnTo>
                  <a:lnTo>
                    <a:pt x="484" y="11625"/>
                  </a:lnTo>
                  <a:lnTo>
                    <a:pt x="10971" y="21069"/>
                  </a:lnTo>
                  <a:lnTo>
                    <a:pt x="10777" y="21284"/>
                  </a:lnTo>
                  <a:lnTo>
                    <a:pt x="10583" y="21069"/>
                  </a:lnTo>
                  <a:lnTo>
                    <a:pt x="21073" y="11622"/>
                  </a:lnTo>
                  <a:lnTo>
                    <a:pt x="21267" y="11837"/>
                  </a:lnTo>
                  <a:lnTo>
                    <a:pt x="21267" y="12127"/>
                  </a:lnTo>
                  <a:lnTo>
                    <a:pt x="16546" y="12127"/>
                  </a:lnTo>
                  <a:cubicBezTo>
                    <a:pt x="16387" y="12127"/>
                    <a:pt x="16257" y="11996"/>
                    <a:pt x="16257" y="11837"/>
                  </a:cubicBezTo>
                  <a:lnTo>
                    <a:pt x="16257" y="290"/>
                  </a:lnTo>
                  <a:lnTo>
                    <a:pt x="16546" y="290"/>
                  </a:lnTo>
                  <a:lnTo>
                    <a:pt x="16546" y="580"/>
                  </a:lnTo>
                  <a:lnTo>
                    <a:pt x="5010" y="580"/>
                  </a:lnTo>
                  <a:lnTo>
                    <a:pt x="5010" y="290"/>
                  </a:lnTo>
                  <a:lnTo>
                    <a:pt x="5300" y="290"/>
                  </a:lnTo>
                  <a:lnTo>
                    <a:pt x="5300" y="11837"/>
                  </a:lnTo>
                  <a:cubicBezTo>
                    <a:pt x="5300" y="11996"/>
                    <a:pt x="5170" y="12127"/>
                    <a:pt x="5010" y="12127"/>
                  </a:cubicBezTo>
                  <a:lnTo>
                    <a:pt x="290" y="12127"/>
                  </a:lnTo>
                  <a:close/>
                </a:path>
              </a:pathLst>
            </a:custGeom>
            <a:solidFill>
              <a:srgbClr val="B4C7CB">
                <a:alpha val="8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39" name="Google Shape;139;p5"/>
          <p:cNvGrpSpPr/>
          <p:nvPr/>
        </p:nvGrpSpPr>
        <p:grpSpPr>
          <a:xfrm>
            <a:off x="4027450" y="8437275"/>
            <a:ext cx="13225849" cy="1340211"/>
            <a:chOff x="-2" y="-1"/>
            <a:chExt cx="12974150" cy="985594"/>
          </a:xfrm>
        </p:grpSpPr>
        <p:sp>
          <p:nvSpPr>
            <p:cNvPr id="140" name="Google Shape;140;p5"/>
            <p:cNvSpPr/>
            <p:nvPr/>
          </p:nvSpPr>
          <p:spPr>
            <a:xfrm>
              <a:off x="9537" y="8693"/>
              <a:ext cx="12955071" cy="968202"/>
            </a:xfrm>
            <a:custGeom>
              <a:rect b="b" l="l" r="r" t="t"/>
              <a:pathLst>
                <a:path extrusionOk="0" h="21600" w="21600">
                  <a:moveTo>
                    <a:pt x="0" y="2161"/>
                  </a:moveTo>
                  <a:cubicBezTo>
                    <a:pt x="0" y="968"/>
                    <a:pt x="81" y="0"/>
                    <a:pt x="180" y="0"/>
                  </a:cubicBezTo>
                  <a:lnTo>
                    <a:pt x="21420" y="0"/>
                  </a:lnTo>
                  <a:cubicBezTo>
                    <a:pt x="21519" y="0"/>
                    <a:pt x="21600" y="968"/>
                    <a:pt x="21600" y="2161"/>
                  </a:cubicBezTo>
                  <a:lnTo>
                    <a:pt x="21600" y="19439"/>
                  </a:lnTo>
                  <a:cubicBezTo>
                    <a:pt x="21600" y="20632"/>
                    <a:pt x="21519" y="21600"/>
                    <a:pt x="21420" y="21600"/>
                  </a:cubicBezTo>
                  <a:lnTo>
                    <a:pt x="180" y="21600"/>
                  </a:lnTo>
                  <a:cubicBezTo>
                    <a:pt x="81" y="21598"/>
                    <a:pt x="0" y="20632"/>
                    <a:pt x="0" y="19439"/>
                  </a:cubicBezTo>
                  <a:close/>
                </a:path>
              </a:pathLst>
            </a:custGeom>
            <a:solidFill>
              <a:srgbClr val="D4EEEB"/>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 name="Google Shape;141;p5"/>
            <p:cNvSpPr/>
            <p:nvPr/>
          </p:nvSpPr>
          <p:spPr>
            <a:xfrm>
              <a:off x="-2" y="-1"/>
              <a:ext cx="12974150" cy="985594"/>
            </a:xfrm>
            <a:custGeom>
              <a:rect b="b" l="l" r="r" t="t"/>
              <a:pathLst>
                <a:path extrusionOk="0" h="21600" w="21600">
                  <a:moveTo>
                    <a:pt x="0" y="2313"/>
                  </a:moveTo>
                  <a:cubicBezTo>
                    <a:pt x="0" y="1033"/>
                    <a:pt x="88" y="0"/>
                    <a:pt x="196" y="0"/>
                  </a:cubicBezTo>
                  <a:lnTo>
                    <a:pt x="21404" y="0"/>
                  </a:lnTo>
                  <a:lnTo>
                    <a:pt x="21404" y="191"/>
                  </a:lnTo>
                  <a:lnTo>
                    <a:pt x="21404" y="0"/>
                  </a:lnTo>
                  <a:cubicBezTo>
                    <a:pt x="21512" y="0"/>
                    <a:pt x="21600" y="1033"/>
                    <a:pt x="21600" y="2313"/>
                  </a:cubicBezTo>
                  <a:lnTo>
                    <a:pt x="21584" y="2313"/>
                  </a:lnTo>
                  <a:lnTo>
                    <a:pt x="21600" y="2313"/>
                  </a:lnTo>
                  <a:lnTo>
                    <a:pt x="21600" y="19287"/>
                  </a:lnTo>
                  <a:lnTo>
                    <a:pt x="21584" y="19287"/>
                  </a:lnTo>
                  <a:lnTo>
                    <a:pt x="21600" y="19287"/>
                  </a:lnTo>
                  <a:cubicBezTo>
                    <a:pt x="21600" y="20567"/>
                    <a:pt x="21512" y="21600"/>
                    <a:pt x="21404" y="21600"/>
                  </a:cubicBezTo>
                  <a:lnTo>
                    <a:pt x="21404" y="21409"/>
                  </a:lnTo>
                  <a:lnTo>
                    <a:pt x="21404" y="21600"/>
                  </a:lnTo>
                  <a:lnTo>
                    <a:pt x="196" y="21600"/>
                  </a:lnTo>
                  <a:lnTo>
                    <a:pt x="196" y="21409"/>
                  </a:lnTo>
                  <a:lnTo>
                    <a:pt x="196" y="21600"/>
                  </a:lnTo>
                  <a:cubicBezTo>
                    <a:pt x="88" y="21598"/>
                    <a:pt x="0" y="20567"/>
                    <a:pt x="0" y="19287"/>
                  </a:cubicBezTo>
                  <a:lnTo>
                    <a:pt x="0" y="2313"/>
                  </a:lnTo>
                  <a:lnTo>
                    <a:pt x="16" y="2313"/>
                  </a:lnTo>
                  <a:lnTo>
                    <a:pt x="0" y="2313"/>
                  </a:lnTo>
                  <a:moveTo>
                    <a:pt x="32" y="2313"/>
                  </a:moveTo>
                  <a:lnTo>
                    <a:pt x="32" y="19287"/>
                  </a:lnTo>
                  <a:lnTo>
                    <a:pt x="16" y="19287"/>
                  </a:lnTo>
                  <a:lnTo>
                    <a:pt x="32" y="19287"/>
                  </a:lnTo>
                  <a:cubicBezTo>
                    <a:pt x="32" y="20350"/>
                    <a:pt x="105" y="21219"/>
                    <a:pt x="196" y="21219"/>
                  </a:cubicBezTo>
                  <a:lnTo>
                    <a:pt x="21404" y="21219"/>
                  </a:lnTo>
                  <a:cubicBezTo>
                    <a:pt x="21495" y="21219"/>
                    <a:pt x="21568" y="20352"/>
                    <a:pt x="21568" y="19287"/>
                  </a:cubicBezTo>
                  <a:lnTo>
                    <a:pt x="21568" y="2313"/>
                  </a:lnTo>
                  <a:cubicBezTo>
                    <a:pt x="21568" y="1250"/>
                    <a:pt x="21495" y="381"/>
                    <a:pt x="21404" y="381"/>
                  </a:cubicBezTo>
                  <a:lnTo>
                    <a:pt x="196" y="381"/>
                  </a:lnTo>
                  <a:lnTo>
                    <a:pt x="196" y="191"/>
                  </a:lnTo>
                  <a:lnTo>
                    <a:pt x="196" y="381"/>
                  </a:lnTo>
                  <a:cubicBezTo>
                    <a:pt x="105" y="381"/>
                    <a:pt x="32" y="1248"/>
                    <a:pt x="32" y="2313"/>
                  </a:cubicBezTo>
                  <a:close/>
                </a:path>
              </a:pathLst>
            </a:custGeom>
            <a:solidFill>
              <a:srgbClr val="75B45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42" name="Google Shape;142;p5"/>
          <p:cNvGrpSpPr/>
          <p:nvPr/>
        </p:nvGrpSpPr>
        <p:grpSpPr>
          <a:xfrm>
            <a:off x="15426939" y="8138088"/>
            <a:ext cx="708479" cy="708530"/>
            <a:chOff x="-19" y="-2"/>
            <a:chExt cx="708478" cy="708529"/>
          </a:xfrm>
        </p:grpSpPr>
        <p:sp>
          <p:nvSpPr>
            <p:cNvPr id="143" name="Google Shape;143;p5"/>
            <p:cNvSpPr/>
            <p:nvPr/>
          </p:nvSpPr>
          <p:spPr>
            <a:xfrm>
              <a:off x="9511" y="9524"/>
              <a:ext cx="689520" cy="689517"/>
            </a:xfrm>
            <a:custGeom>
              <a:rect b="b" l="l" r="r" t="t"/>
              <a:pathLst>
                <a:path extrusionOk="0" h="21600" w="21600">
                  <a:moveTo>
                    <a:pt x="0" y="11879"/>
                  </a:moveTo>
                  <a:lnTo>
                    <a:pt x="4861" y="11879"/>
                  </a:lnTo>
                  <a:lnTo>
                    <a:pt x="4861" y="0"/>
                  </a:lnTo>
                  <a:lnTo>
                    <a:pt x="16739" y="0"/>
                  </a:lnTo>
                  <a:lnTo>
                    <a:pt x="16739" y="11879"/>
                  </a:lnTo>
                  <a:lnTo>
                    <a:pt x="21600" y="11879"/>
                  </a:lnTo>
                  <a:lnTo>
                    <a:pt x="10799" y="21600"/>
                  </a:lnTo>
                  <a:close/>
                </a:path>
              </a:pathLst>
            </a:custGeom>
            <a:solidFill>
              <a:srgbClr val="B4C7CB">
                <a:alpha val="8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 name="Google Shape;144;p5"/>
            <p:cNvSpPr/>
            <p:nvPr/>
          </p:nvSpPr>
          <p:spPr>
            <a:xfrm>
              <a:off x="-19" y="-2"/>
              <a:ext cx="708478" cy="708529"/>
            </a:xfrm>
            <a:custGeom>
              <a:rect b="b" l="l" r="r" t="t"/>
              <a:pathLst>
                <a:path extrusionOk="0" h="21575" w="21554">
                  <a:moveTo>
                    <a:pt x="290" y="11547"/>
                  </a:moveTo>
                  <a:lnTo>
                    <a:pt x="5010" y="11547"/>
                  </a:lnTo>
                  <a:lnTo>
                    <a:pt x="5010" y="11837"/>
                  </a:lnTo>
                  <a:lnTo>
                    <a:pt x="4721" y="11837"/>
                  </a:lnTo>
                  <a:lnTo>
                    <a:pt x="4721" y="290"/>
                  </a:lnTo>
                  <a:cubicBezTo>
                    <a:pt x="4721" y="131"/>
                    <a:pt x="4851" y="0"/>
                    <a:pt x="5010" y="0"/>
                  </a:cubicBezTo>
                  <a:lnTo>
                    <a:pt x="16546" y="0"/>
                  </a:lnTo>
                  <a:cubicBezTo>
                    <a:pt x="16706" y="0"/>
                    <a:pt x="16836" y="131"/>
                    <a:pt x="16836" y="290"/>
                  </a:cubicBezTo>
                  <a:lnTo>
                    <a:pt x="16836" y="11837"/>
                  </a:lnTo>
                  <a:lnTo>
                    <a:pt x="16546" y="11837"/>
                  </a:lnTo>
                  <a:lnTo>
                    <a:pt x="16546" y="11547"/>
                  </a:lnTo>
                  <a:lnTo>
                    <a:pt x="21267" y="11547"/>
                  </a:lnTo>
                  <a:cubicBezTo>
                    <a:pt x="21386" y="11547"/>
                    <a:pt x="21496" y="11622"/>
                    <a:pt x="21536" y="11733"/>
                  </a:cubicBezTo>
                  <a:cubicBezTo>
                    <a:pt x="21577" y="11843"/>
                    <a:pt x="21548" y="11970"/>
                    <a:pt x="21461" y="12052"/>
                  </a:cubicBezTo>
                  <a:lnTo>
                    <a:pt x="10971" y="21501"/>
                  </a:lnTo>
                  <a:cubicBezTo>
                    <a:pt x="10861" y="21600"/>
                    <a:pt x="10693" y="21600"/>
                    <a:pt x="10583" y="21501"/>
                  </a:cubicBezTo>
                  <a:lnTo>
                    <a:pt x="96" y="12054"/>
                  </a:lnTo>
                  <a:cubicBezTo>
                    <a:pt x="6" y="11973"/>
                    <a:pt x="-23" y="11849"/>
                    <a:pt x="20" y="11735"/>
                  </a:cubicBezTo>
                  <a:cubicBezTo>
                    <a:pt x="64" y="11622"/>
                    <a:pt x="171" y="11550"/>
                    <a:pt x="290" y="11550"/>
                  </a:cubicBezTo>
                  <a:moveTo>
                    <a:pt x="290" y="12130"/>
                  </a:moveTo>
                  <a:lnTo>
                    <a:pt x="290" y="11840"/>
                  </a:lnTo>
                  <a:lnTo>
                    <a:pt x="484" y="11625"/>
                  </a:lnTo>
                  <a:lnTo>
                    <a:pt x="10971" y="21069"/>
                  </a:lnTo>
                  <a:lnTo>
                    <a:pt x="10777" y="21284"/>
                  </a:lnTo>
                  <a:lnTo>
                    <a:pt x="10583" y="21069"/>
                  </a:lnTo>
                  <a:lnTo>
                    <a:pt x="21073" y="11622"/>
                  </a:lnTo>
                  <a:lnTo>
                    <a:pt x="21267" y="11837"/>
                  </a:lnTo>
                  <a:lnTo>
                    <a:pt x="21267" y="12127"/>
                  </a:lnTo>
                  <a:lnTo>
                    <a:pt x="16546" y="12127"/>
                  </a:lnTo>
                  <a:cubicBezTo>
                    <a:pt x="16387" y="12127"/>
                    <a:pt x="16257" y="11996"/>
                    <a:pt x="16257" y="11837"/>
                  </a:cubicBezTo>
                  <a:lnTo>
                    <a:pt x="16257" y="290"/>
                  </a:lnTo>
                  <a:lnTo>
                    <a:pt x="16546" y="290"/>
                  </a:lnTo>
                  <a:lnTo>
                    <a:pt x="16546" y="580"/>
                  </a:lnTo>
                  <a:lnTo>
                    <a:pt x="5010" y="580"/>
                  </a:lnTo>
                  <a:lnTo>
                    <a:pt x="5010" y="290"/>
                  </a:lnTo>
                  <a:lnTo>
                    <a:pt x="5300" y="290"/>
                  </a:lnTo>
                  <a:lnTo>
                    <a:pt x="5300" y="11837"/>
                  </a:lnTo>
                  <a:cubicBezTo>
                    <a:pt x="5300" y="11996"/>
                    <a:pt x="5170" y="12127"/>
                    <a:pt x="5010" y="12127"/>
                  </a:cubicBezTo>
                  <a:lnTo>
                    <a:pt x="290" y="12127"/>
                  </a:lnTo>
                  <a:close/>
                </a:path>
              </a:pathLst>
            </a:custGeom>
            <a:solidFill>
              <a:srgbClr val="B4C7CB">
                <a:alpha val="8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45" name="Google Shape;145;p5"/>
          <p:cNvSpPr txBox="1"/>
          <p:nvPr/>
        </p:nvSpPr>
        <p:spPr>
          <a:xfrm>
            <a:off x="4472721" y="8678984"/>
            <a:ext cx="11837700" cy="8928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600"/>
              <a:buFont typeface="Calibri"/>
              <a:buNone/>
            </a:pPr>
            <a:r>
              <a:rPr b="0" i="0" lang="en-US" sz="2600" u="none" cap="none" strike="noStrike">
                <a:solidFill>
                  <a:srgbClr val="000000"/>
                </a:solidFill>
                <a:latin typeface="Calibri"/>
                <a:ea typeface="Calibri"/>
                <a:cs typeface="Calibri"/>
                <a:sym typeface="Calibri"/>
              </a:rPr>
              <a:t>Admin Login: Admin manages buses, route details such as( from, to ,date, time, fares),</a:t>
            </a:r>
            <a:endParaRPr/>
          </a:p>
          <a:p>
            <a:pPr indent="0" lvl="0" marL="0" marR="0" rtl="0" algn="l">
              <a:lnSpc>
                <a:spcPct val="100000"/>
              </a:lnSpc>
              <a:spcBef>
                <a:spcPts val="0"/>
              </a:spcBef>
              <a:spcAft>
                <a:spcPts val="0"/>
              </a:spcAft>
              <a:buClr>
                <a:srgbClr val="000000"/>
              </a:buClr>
              <a:buSzPts val="2600"/>
              <a:buFont typeface="Calibri"/>
              <a:buNone/>
            </a:pPr>
            <a:r>
              <a:rPr b="0" i="0" lang="en-US" sz="2600" u="none" cap="none" strike="noStrike">
                <a:solidFill>
                  <a:srgbClr val="000000"/>
                </a:solidFill>
                <a:latin typeface="Calibri"/>
                <a:ea typeface="Calibri"/>
                <a:cs typeface="Calibri"/>
                <a:sym typeface="Calibri"/>
              </a:rPr>
              <a:t> users, can track sales , seats filled.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EC"/>
        </a:solidFill>
      </p:bgPr>
    </p:bg>
    <p:spTree>
      <p:nvGrpSpPr>
        <p:cNvPr id="149" name="Shape 149"/>
        <p:cNvGrpSpPr/>
        <p:nvPr/>
      </p:nvGrpSpPr>
      <p:grpSpPr>
        <a:xfrm>
          <a:off x="0" y="0"/>
          <a:ext cx="0" cy="0"/>
          <a:chOff x="0" y="0"/>
          <a:chExt cx="0" cy="0"/>
        </a:xfrm>
      </p:grpSpPr>
      <p:pic>
        <p:nvPicPr>
          <p:cNvPr descr="Picture 2" id="150" name="Google Shape;150;p6"/>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sp>
        <p:nvSpPr>
          <p:cNvPr id="151" name="Google Shape;151;p6"/>
          <p:cNvSpPr txBox="1"/>
          <p:nvPr/>
        </p:nvSpPr>
        <p:spPr>
          <a:xfrm>
            <a:off x="1463040" y="775107"/>
            <a:ext cx="9413400" cy="939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18818C"/>
              </a:buClr>
              <a:buSzPts val="6000"/>
              <a:buFont typeface="Arimo"/>
              <a:buNone/>
            </a:pPr>
            <a:r>
              <a:rPr i="0" lang="en-US" sz="6100" u="sng" cap="none" strike="noStrike">
                <a:solidFill>
                  <a:srgbClr val="18818C"/>
                </a:solidFill>
              </a:rPr>
              <a:t>Key Features</a:t>
            </a:r>
            <a:endParaRPr sz="1500" u="sng"/>
          </a:p>
        </p:txBody>
      </p:sp>
      <p:pic>
        <p:nvPicPr>
          <p:cNvPr descr="Picture 4" id="152" name="Google Shape;152;p6"/>
          <p:cNvPicPr preferRelativeResize="0"/>
          <p:nvPr/>
        </p:nvPicPr>
        <p:blipFill rotWithShape="1">
          <a:blip r:embed="rId4">
            <a:alphaModFix/>
          </a:blip>
          <a:srcRect b="3" l="9589" r="7651" t="0"/>
          <a:stretch/>
        </p:blipFill>
        <p:spPr>
          <a:xfrm>
            <a:off x="11887203" y="-1"/>
            <a:ext cx="6400798" cy="10305942"/>
          </a:xfrm>
          <a:prstGeom prst="rect">
            <a:avLst/>
          </a:prstGeom>
          <a:noFill/>
          <a:ln>
            <a:noFill/>
          </a:ln>
        </p:spPr>
      </p:pic>
      <p:pic>
        <p:nvPicPr>
          <p:cNvPr descr="Picture 5" id="153" name="Google Shape;153;p6"/>
          <p:cNvPicPr preferRelativeResize="0"/>
          <p:nvPr/>
        </p:nvPicPr>
        <p:blipFill rotWithShape="1">
          <a:blip r:embed="rId5">
            <a:alphaModFix/>
          </a:blip>
          <a:srcRect b="0" l="-9590" r="9590" t="0"/>
          <a:stretch/>
        </p:blipFill>
        <p:spPr>
          <a:xfrm>
            <a:off x="7594707" y="6757234"/>
            <a:ext cx="7295878" cy="3529761"/>
          </a:xfrm>
          <a:prstGeom prst="rect">
            <a:avLst/>
          </a:prstGeom>
          <a:noFill/>
          <a:ln>
            <a:noFill/>
          </a:ln>
        </p:spPr>
      </p:pic>
      <p:sp>
        <p:nvSpPr>
          <p:cNvPr id="154" name="Google Shape;154;p6"/>
          <p:cNvSpPr/>
          <p:nvPr/>
        </p:nvSpPr>
        <p:spPr>
          <a:xfrm>
            <a:off x="786728" y="2345442"/>
            <a:ext cx="1251300" cy="1131900"/>
          </a:xfrm>
          <a:prstGeom prst="rect">
            <a:avLst/>
          </a:prstGeom>
          <a:blipFill rotWithShape="1">
            <a:blip r:embed="rId6">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5" name="Google Shape;155;p6"/>
          <p:cNvSpPr txBox="1"/>
          <p:nvPr/>
        </p:nvSpPr>
        <p:spPr>
          <a:xfrm>
            <a:off x="2654050" y="2624078"/>
            <a:ext cx="7879800" cy="808200"/>
          </a:xfrm>
          <a:prstGeom prst="rect">
            <a:avLst/>
          </a:prstGeom>
          <a:noFill/>
          <a:ln>
            <a:noFill/>
          </a:ln>
        </p:spPr>
        <p:txBody>
          <a:bodyPr anchorCtr="0" anchor="t" bIns="0" lIns="0" spcFirstLastPara="1" rIns="0" wrap="square" tIns="0">
            <a:spAutoFit/>
          </a:bodyPr>
          <a:lstStyle/>
          <a:p>
            <a:pPr indent="0" lvl="0" marL="0" marR="0" rtl="0" algn="ctr">
              <a:lnSpc>
                <a:spcPct val="118750"/>
              </a:lnSpc>
              <a:spcBef>
                <a:spcPts val="0"/>
              </a:spcBef>
              <a:spcAft>
                <a:spcPts val="0"/>
              </a:spcAft>
              <a:buClr>
                <a:srgbClr val="000000"/>
              </a:buClr>
              <a:buSzPts val="1600"/>
              <a:buFont typeface="Open Sans"/>
              <a:buNone/>
            </a:pPr>
            <a:r>
              <a:rPr b="0" i="0" lang="en-US" sz="2400" u="sng" cap="none" strike="noStrike">
                <a:solidFill>
                  <a:srgbClr val="000000"/>
                </a:solidFill>
                <a:latin typeface="Open Sans"/>
                <a:ea typeface="Open Sans"/>
                <a:cs typeface="Open Sans"/>
                <a:sym typeface="Open Sans"/>
              </a:rPr>
              <a:t>Scheduled updates</a:t>
            </a:r>
            <a:r>
              <a:rPr b="0" i="0" lang="en-US" sz="2400" u="none" cap="none" strike="noStrike">
                <a:solidFill>
                  <a:srgbClr val="000000"/>
                </a:solidFill>
                <a:latin typeface="Open Sans"/>
                <a:ea typeface="Open Sans"/>
                <a:cs typeface="Open Sans"/>
                <a:sym typeface="Open Sans"/>
              </a:rPr>
              <a:t>: The system provides scheduled updates on bus schedules, route changes,  and delays .</a:t>
            </a:r>
            <a:endParaRPr sz="2200"/>
          </a:p>
        </p:txBody>
      </p:sp>
      <p:sp>
        <p:nvSpPr>
          <p:cNvPr id="156" name="Google Shape;156;p6"/>
          <p:cNvSpPr/>
          <p:nvPr/>
        </p:nvSpPr>
        <p:spPr>
          <a:xfrm>
            <a:off x="798131" y="3969420"/>
            <a:ext cx="1137000" cy="1131900"/>
          </a:xfrm>
          <a:prstGeom prst="rect">
            <a:avLst/>
          </a:prstGeom>
          <a:blipFill rotWithShape="1">
            <a:blip r:embed="rId7">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7" name="Google Shape;157;p6"/>
          <p:cNvSpPr txBox="1"/>
          <p:nvPr/>
        </p:nvSpPr>
        <p:spPr>
          <a:xfrm>
            <a:off x="2407150" y="4284555"/>
            <a:ext cx="7989900" cy="841800"/>
          </a:xfrm>
          <a:prstGeom prst="rect">
            <a:avLst/>
          </a:prstGeom>
          <a:noFill/>
          <a:ln>
            <a:noFill/>
          </a:ln>
        </p:spPr>
        <p:txBody>
          <a:bodyPr anchorCtr="0" anchor="t" bIns="0" lIns="0" spcFirstLastPara="1" rIns="0" wrap="square" tIns="0">
            <a:spAutoFit/>
          </a:bodyPr>
          <a:lstStyle/>
          <a:p>
            <a:pPr indent="0" lvl="0" marL="0" marR="0" rtl="0" algn="ctr">
              <a:lnSpc>
                <a:spcPct val="118750"/>
              </a:lnSpc>
              <a:spcBef>
                <a:spcPts val="0"/>
              </a:spcBef>
              <a:spcAft>
                <a:spcPts val="0"/>
              </a:spcAft>
              <a:buClr>
                <a:srgbClr val="000000"/>
              </a:buClr>
              <a:buSzPts val="1600"/>
              <a:buFont typeface="Open Sans"/>
              <a:buNone/>
            </a:pPr>
            <a:r>
              <a:rPr b="0" i="0" lang="en-US" sz="2500" u="sng" cap="none" strike="noStrike">
                <a:solidFill>
                  <a:srgbClr val="000000"/>
                </a:solidFill>
                <a:latin typeface="Open Sans"/>
                <a:ea typeface="Open Sans"/>
                <a:cs typeface="Open Sans"/>
                <a:sym typeface="Open Sans"/>
              </a:rPr>
              <a:t>Customer support</a:t>
            </a:r>
            <a:r>
              <a:rPr b="0" i="0" lang="en-US" sz="2500" u="none" cap="none" strike="noStrike">
                <a:solidFill>
                  <a:srgbClr val="000000"/>
                </a:solidFill>
                <a:latin typeface="Open Sans"/>
                <a:ea typeface="Open Sans"/>
                <a:cs typeface="Open Sans"/>
                <a:sym typeface="Open Sans"/>
              </a:rPr>
              <a:t>: The system provides customer support through email.</a:t>
            </a:r>
            <a:endParaRPr sz="2300"/>
          </a:p>
        </p:txBody>
      </p:sp>
      <p:sp>
        <p:nvSpPr>
          <p:cNvPr id="158" name="Google Shape;158;p6"/>
          <p:cNvSpPr/>
          <p:nvPr/>
        </p:nvSpPr>
        <p:spPr>
          <a:xfrm>
            <a:off x="757012" y="5593498"/>
            <a:ext cx="1137000" cy="1131900"/>
          </a:xfrm>
          <a:prstGeom prst="rect">
            <a:avLst/>
          </a:prstGeom>
          <a:blipFill rotWithShape="1">
            <a:blip r:embed="rId8">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9" name="Google Shape;159;p6"/>
          <p:cNvSpPr txBox="1"/>
          <p:nvPr/>
        </p:nvSpPr>
        <p:spPr>
          <a:xfrm>
            <a:off x="2893700" y="5763307"/>
            <a:ext cx="7989900" cy="1246800"/>
          </a:xfrm>
          <a:prstGeom prst="rect">
            <a:avLst/>
          </a:prstGeom>
          <a:noFill/>
          <a:ln>
            <a:noFill/>
          </a:ln>
        </p:spPr>
        <p:txBody>
          <a:bodyPr anchorCtr="0" anchor="t" bIns="0" lIns="0" spcFirstLastPara="1" rIns="0" wrap="square" tIns="0">
            <a:spAutoFit/>
          </a:bodyPr>
          <a:lstStyle/>
          <a:p>
            <a:pPr indent="0" lvl="0" marL="0" marR="0" rtl="0" algn="ctr">
              <a:lnSpc>
                <a:spcPct val="118750"/>
              </a:lnSpc>
              <a:spcBef>
                <a:spcPts val="0"/>
              </a:spcBef>
              <a:spcAft>
                <a:spcPts val="0"/>
              </a:spcAft>
              <a:buClr>
                <a:srgbClr val="000000"/>
              </a:buClr>
              <a:buSzPts val="1600"/>
              <a:buFont typeface="Open Sans"/>
              <a:buNone/>
            </a:pPr>
            <a:r>
              <a:rPr b="0" i="0" lang="en-US" sz="2400" u="sng" cap="none" strike="noStrike">
                <a:solidFill>
                  <a:srgbClr val="000000"/>
                </a:solidFill>
                <a:latin typeface="Open Sans"/>
                <a:ea typeface="Open Sans"/>
                <a:cs typeface="Open Sans"/>
                <a:sym typeface="Open Sans"/>
              </a:rPr>
              <a:t>Admin panel:</a:t>
            </a:r>
            <a:r>
              <a:rPr b="0" i="0" lang="en-US" sz="2400" u="none" cap="none" strike="noStrike">
                <a:solidFill>
                  <a:srgbClr val="000000"/>
                </a:solidFill>
                <a:latin typeface="Open Sans"/>
                <a:ea typeface="Open Sans"/>
                <a:cs typeface="Open Sans"/>
                <a:sym typeface="Open Sans"/>
              </a:rPr>
              <a:t> The system includes an admin panel that allows the system administrators to manage bus routes, schedules, fares, and user data.</a:t>
            </a:r>
            <a:endParaRPr sz="2200"/>
          </a:p>
        </p:txBody>
      </p:sp>
      <p:sp>
        <p:nvSpPr>
          <p:cNvPr id="160" name="Google Shape;160;p6"/>
          <p:cNvSpPr/>
          <p:nvPr/>
        </p:nvSpPr>
        <p:spPr>
          <a:xfrm>
            <a:off x="681572" y="7397603"/>
            <a:ext cx="1251300" cy="1131900"/>
          </a:xfrm>
          <a:prstGeom prst="rect">
            <a:avLst/>
          </a:prstGeom>
          <a:blipFill rotWithShape="1">
            <a:blip r:embed="rId9">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1" name="Google Shape;161;p6"/>
          <p:cNvSpPr txBox="1"/>
          <p:nvPr/>
        </p:nvSpPr>
        <p:spPr>
          <a:xfrm>
            <a:off x="2161513" y="7361358"/>
            <a:ext cx="9167400" cy="1246800"/>
          </a:xfrm>
          <a:prstGeom prst="rect">
            <a:avLst/>
          </a:prstGeom>
          <a:noFill/>
          <a:ln>
            <a:noFill/>
          </a:ln>
        </p:spPr>
        <p:txBody>
          <a:bodyPr anchorCtr="0" anchor="t" bIns="0" lIns="0" spcFirstLastPara="1" rIns="0" wrap="square" tIns="0">
            <a:spAutoFit/>
          </a:bodyPr>
          <a:lstStyle/>
          <a:p>
            <a:pPr indent="0" lvl="0" marL="0" marR="0" rtl="0" algn="ctr">
              <a:lnSpc>
                <a:spcPct val="118750"/>
              </a:lnSpc>
              <a:spcBef>
                <a:spcPts val="0"/>
              </a:spcBef>
              <a:spcAft>
                <a:spcPts val="0"/>
              </a:spcAft>
              <a:buClr>
                <a:srgbClr val="000000"/>
              </a:buClr>
              <a:buSzPts val="1600"/>
              <a:buFont typeface="Open Sans"/>
              <a:buNone/>
            </a:pPr>
            <a:r>
              <a:rPr b="0" i="0" lang="en-US" sz="2400" u="none" cap="none" strike="noStrike">
                <a:solidFill>
                  <a:srgbClr val="000000"/>
                </a:solidFill>
                <a:latin typeface="Open Sans"/>
                <a:ea typeface="Open Sans"/>
                <a:cs typeface="Open Sans"/>
                <a:sym typeface="Open Sans"/>
              </a:rPr>
              <a:t> Features enable users to book and manage their bus travel plans efficiently and conveniently while providing administrators with the necessary tools to manage the system effectively.</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Picture 2" id="166" name="Google Shape;166;p7"/>
          <p:cNvPicPr preferRelativeResize="0"/>
          <p:nvPr/>
        </p:nvPicPr>
        <p:blipFill rotWithShape="1">
          <a:blip r:embed="rId3">
            <a:alphaModFix/>
          </a:blip>
          <a:srcRect b="0" l="0" r="0" t="0"/>
          <a:stretch/>
        </p:blipFill>
        <p:spPr>
          <a:xfrm>
            <a:off x="13267053" y="5598840"/>
            <a:ext cx="5028292" cy="4688160"/>
          </a:xfrm>
          <a:prstGeom prst="rect">
            <a:avLst/>
          </a:prstGeom>
          <a:noFill/>
          <a:ln>
            <a:noFill/>
          </a:ln>
        </p:spPr>
      </p:pic>
      <p:sp>
        <p:nvSpPr>
          <p:cNvPr id="167" name="Google Shape;167;p7"/>
          <p:cNvSpPr/>
          <p:nvPr/>
        </p:nvSpPr>
        <p:spPr>
          <a:xfrm>
            <a:off x="-2" y="-2"/>
            <a:ext cx="18305912" cy="319345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Picture 5" id="168" name="Google Shape;168;p7"/>
          <p:cNvPicPr preferRelativeResize="0"/>
          <p:nvPr/>
        </p:nvPicPr>
        <p:blipFill rotWithShape="1">
          <a:blip r:embed="rId4">
            <a:alphaModFix/>
          </a:blip>
          <a:srcRect b="0" l="0" r="0" t="0"/>
          <a:stretch/>
        </p:blipFill>
        <p:spPr>
          <a:xfrm>
            <a:off x="11239865" y="13641"/>
            <a:ext cx="7048138" cy="3166160"/>
          </a:xfrm>
          <a:prstGeom prst="rect">
            <a:avLst/>
          </a:prstGeom>
          <a:noFill/>
          <a:ln>
            <a:noFill/>
          </a:ln>
        </p:spPr>
      </p:pic>
      <p:sp>
        <p:nvSpPr>
          <p:cNvPr id="169" name="Google Shape;169;p7"/>
          <p:cNvSpPr txBox="1"/>
          <p:nvPr/>
        </p:nvSpPr>
        <p:spPr>
          <a:xfrm>
            <a:off x="1463042" y="616354"/>
            <a:ext cx="14239390" cy="1203518"/>
          </a:xfrm>
          <a:prstGeom prst="rect">
            <a:avLst/>
          </a:prstGeom>
          <a:noFill/>
          <a:ln>
            <a:noFill/>
          </a:ln>
        </p:spPr>
        <p:txBody>
          <a:bodyPr anchorCtr="0" anchor="t" bIns="0" lIns="0" spcFirstLastPara="1" rIns="0" wrap="square" tIns="0">
            <a:spAutoFit/>
          </a:bodyPr>
          <a:lstStyle/>
          <a:p>
            <a:pPr indent="0" lvl="0" marL="0" marR="0" rtl="0" algn="l">
              <a:lnSpc>
                <a:spcPct val="119753"/>
              </a:lnSpc>
              <a:spcBef>
                <a:spcPts val="0"/>
              </a:spcBef>
              <a:spcAft>
                <a:spcPts val="0"/>
              </a:spcAft>
              <a:buClr>
                <a:srgbClr val="FFFFFF"/>
              </a:buClr>
              <a:buSzPts val="8100"/>
              <a:buFont typeface="Arial"/>
              <a:buNone/>
            </a:pPr>
            <a:r>
              <a:rPr b="1" i="0" lang="en-US" sz="8100" u="sng" cap="none" strike="noStrike">
                <a:solidFill>
                  <a:srgbClr val="FFFFFF"/>
                </a:solidFill>
                <a:latin typeface="Arial"/>
                <a:ea typeface="Arial"/>
                <a:cs typeface="Arial"/>
                <a:sym typeface="Arial"/>
              </a:rPr>
              <a:t>PHP AND MYSQL</a:t>
            </a:r>
            <a:endParaRPr/>
          </a:p>
        </p:txBody>
      </p:sp>
      <p:sp>
        <p:nvSpPr>
          <p:cNvPr id="170" name="Google Shape;170;p7"/>
          <p:cNvSpPr txBox="1"/>
          <p:nvPr/>
        </p:nvSpPr>
        <p:spPr>
          <a:xfrm>
            <a:off x="631769" y="3672125"/>
            <a:ext cx="13218423" cy="4426075"/>
          </a:xfrm>
          <a:prstGeom prst="rect">
            <a:avLst/>
          </a:prstGeom>
          <a:noFill/>
          <a:ln>
            <a:noFill/>
          </a:ln>
        </p:spPr>
        <p:txBody>
          <a:bodyPr anchorCtr="0" anchor="t" bIns="0" lIns="0" spcFirstLastPara="1" rIns="0" wrap="square" tIns="0">
            <a:spAutoFit/>
          </a:bodyPr>
          <a:lstStyle/>
          <a:p>
            <a:pPr indent="-244314" lvl="1" marL="488630" marR="0" rtl="0" algn="l">
              <a:lnSpc>
                <a:spcPct val="134615"/>
              </a:lnSpc>
              <a:spcBef>
                <a:spcPts val="0"/>
              </a:spcBef>
              <a:spcAft>
                <a:spcPts val="0"/>
              </a:spcAft>
              <a:buClr>
                <a:srgbClr val="600823"/>
              </a:buClr>
              <a:buSzPts val="2600"/>
              <a:buFont typeface="Arial"/>
              <a:buChar char="•"/>
            </a:pPr>
            <a:r>
              <a:rPr b="0" i="0" lang="en-US" sz="2600" u="none" cap="none" strike="noStrike">
                <a:solidFill>
                  <a:srgbClr val="600823"/>
                </a:solidFill>
                <a:latin typeface="Arial"/>
                <a:ea typeface="Arial"/>
                <a:cs typeface="Arial"/>
                <a:sym typeface="Arial"/>
              </a:rPr>
              <a:t>PHP and MySQL are commonly used in making Online Web  Applications due to their many advantages and functionalities.</a:t>
            </a:r>
            <a:endParaRPr/>
          </a:p>
          <a:p>
            <a:pPr indent="-244314" lvl="1" marL="488630" marR="0" rtl="0" algn="l">
              <a:lnSpc>
                <a:spcPct val="134615"/>
              </a:lnSpc>
              <a:spcBef>
                <a:spcPts val="0"/>
              </a:spcBef>
              <a:spcAft>
                <a:spcPts val="0"/>
              </a:spcAft>
              <a:buClr>
                <a:srgbClr val="600823"/>
              </a:buClr>
              <a:buSzPts val="2600"/>
              <a:buFont typeface="Arial"/>
              <a:buChar char="•"/>
            </a:pPr>
            <a:r>
              <a:rPr b="0" i="0" lang="en-US" sz="2600" u="none" cap="none" strike="noStrike">
                <a:solidFill>
                  <a:srgbClr val="600823"/>
                </a:solidFill>
                <a:latin typeface="Arial"/>
                <a:ea typeface="Arial"/>
                <a:cs typeface="Arial"/>
                <a:sym typeface="Arial"/>
              </a:rPr>
              <a:t>PHP is a server-side scripting language that is widely used for web development. It is open-source, free, and easy to learn, making it an attractive option for developers. </a:t>
            </a:r>
            <a:endParaRPr/>
          </a:p>
          <a:p>
            <a:pPr indent="-244314" lvl="1" marL="488630" marR="0" rtl="0" algn="l">
              <a:lnSpc>
                <a:spcPct val="134615"/>
              </a:lnSpc>
              <a:spcBef>
                <a:spcPts val="0"/>
              </a:spcBef>
              <a:spcAft>
                <a:spcPts val="0"/>
              </a:spcAft>
              <a:buClr>
                <a:srgbClr val="600823"/>
              </a:buClr>
              <a:buSzPts val="2600"/>
              <a:buFont typeface="Arial"/>
              <a:buChar char="•"/>
            </a:pPr>
            <a:r>
              <a:rPr b="0" i="0" lang="en-US" sz="2600" u="none" cap="none" strike="noStrike">
                <a:solidFill>
                  <a:srgbClr val="600823"/>
                </a:solidFill>
                <a:latin typeface="Arial"/>
                <a:ea typeface="Arial"/>
                <a:cs typeface="Arial"/>
                <a:sym typeface="Arial"/>
              </a:rPr>
              <a:t>MySQL is an open-source relational database management system (RDBMS) that is widely used for web applications. It is known for its scalability, reliability, and security features, making it an ideal choice for handling large amounts of data.</a:t>
            </a:r>
            <a:endParaRPr/>
          </a:p>
          <a:p>
            <a:pPr indent="-244314" lvl="1" marL="488630" marR="0" rtl="0" algn="l">
              <a:lnSpc>
                <a:spcPct val="134615"/>
              </a:lnSpc>
              <a:spcBef>
                <a:spcPts val="0"/>
              </a:spcBef>
              <a:spcAft>
                <a:spcPts val="0"/>
              </a:spcAft>
              <a:buClr>
                <a:srgbClr val="600823"/>
              </a:buClr>
              <a:buSzPts val="2600"/>
              <a:buFont typeface="Arial"/>
              <a:buChar char="•"/>
            </a:pPr>
            <a:r>
              <a:rPr b="0" i="0" lang="en-US" sz="2600" u="none" cap="none" strike="noStrike">
                <a:solidFill>
                  <a:srgbClr val="600823"/>
                </a:solidFill>
                <a:latin typeface="Arial"/>
                <a:ea typeface="Arial"/>
                <a:cs typeface="Arial"/>
                <a:sym typeface="Arial"/>
              </a:rPr>
              <a:t>PHP and MySQL are both open-source technologies, which means that they are free to use and distribute. This makes them an economical choice for developers and businesses.</a:t>
            </a:r>
            <a:endParaRPr/>
          </a:p>
        </p:txBody>
      </p:sp>
      <p:pic>
        <p:nvPicPr>
          <p:cNvPr descr="Picture 8" id="171" name="Google Shape;171;p7"/>
          <p:cNvPicPr preferRelativeResize="0"/>
          <p:nvPr/>
        </p:nvPicPr>
        <p:blipFill rotWithShape="1">
          <a:blip r:embed="rId5">
            <a:alphaModFix/>
          </a:blip>
          <a:srcRect b="0" l="0" r="0" t="0"/>
          <a:stretch/>
        </p:blipFill>
        <p:spPr>
          <a:xfrm>
            <a:off x="15384177" y="3326577"/>
            <a:ext cx="2477194" cy="2477194"/>
          </a:xfrm>
          <a:prstGeom prst="rect">
            <a:avLst/>
          </a:prstGeom>
          <a:noFill/>
          <a:ln>
            <a:noFill/>
          </a:ln>
        </p:spPr>
      </p:pic>
      <p:pic>
        <p:nvPicPr>
          <p:cNvPr descr="Picture 9" id="172" name="Google Shape;172;p7"/>
          <p:cNvPicPr preferRelativeResize="0"/>
          <p:nvPr/>
        </p:nvPicPr>
        <p:blipFill rotWithShape="1">
          <a:blip r:embed="rId6">
            <a:alphaModFix/>
          </a:blip>
          <a:srcRect b="2396" l="0" r="0" t="2396"/>
          <a:stretch/>
        </p:blipFill>
        <p:spPr>
          <a:xfrm>
            <a:off x="13944294" y="6246719"/>
            <a:ext cx="2477194" cy="23584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Picture 2" id="177" name="Google Shape;177;p8"/>
          <p:cNvPicPr preferRelativeResize="0"/>
          <p:nvPr/>
        </p:nvPicPr>
        <p:blipFill rotWithShape="1">
          <a:blip r:embed="rId3">
            <a:alphaModFix/>
          </a:blip>
          <a:srcRect b="0" l="0" r="0" t="0"/>
          <a:stretch/>
        </p:blipFill>
        <p:spPr>
          <a:xfrm>
            <a:off x="13246479" y="5598840"/>
            <a:ext cx="5028292" cy="4688160"/>
          </a:xfrm>
          <a:prstGeom prst="rect">
            <a:avLst/>
          </a:prstGeom>
          <a:noFill/>
          <a:ln>
            <a:noFill/>
          </a:ln>
        </p:spPr>
      </p:pic>
      <p:sp>
        <p:nvSpPr>
          <p:cNvPr id="178" name="Google Shape;178;p8"/>
          <p:cNvSpPr/>
          <p:nvPr/>
        </p:nvSpPr>
        <p:spPr>
          <a:xfrm>
            <a:off x="-2" y="-2"/>
            <a:ext cx="18305912" cy="3193450"/>
          </a:xfrm>
          <a:prstGeom prst="rect">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 name="Google Shape;179;p8"/>
          <p:cNvSpPr txBox="1"/>
          <p:nvPr/>
        </p:nvSpPr>
        <p:spPr>
          <a:xfrm>
            <a:off x="1463039" y="895125"/>
            <a:ext cx="14689412" cy="995410"/>
          </a:xfrm>
          <a:prstGeom prst="rect">
            <a:avLst/>
          </a:prstGeom>
          <a:noFill/>
          <a:ln>
            <a:noFill/>
          </a:ln>
        </p:spPr>
        <p:txBody>
          <a:bodyPr anchorCtr="0" anchor="t" bIns="0" lIns="0" spcFirstLastPara="1" rIns="0" wrap="square" tIns="0">
            <a:spAutoFit/>
          </a:bodyPr>
          <a:lstStyle/>
          <a:p>
            <a:pPr indent="0" lvl="0" marL="0" marR="0" rtl="0" algn="l">
              <a:lnSpc>
                <a:spcPct val="119696"/>
              </a:lnSpc>
              <a:spcBef>
                <a:spcPts val="0"/>
              </a:spcBef>
              <a:spcAft>
                <a:spcPts val="0"/>
              </a:spcAft>
              <a:buClr>
                <a:srgbClr val="FFFFFF"/>
              </a:buClr>
              <a:buSzPts val="6600"/>
              <a:buFont typeface="Arimo"/>
              <a:buNone/>
            </a:pPr>
            <a:r>
              <a:rPr b="0" i="0" lang="en-US" sz="6600" u="none" cap="none" strike="noStrike">
                <a:solidFill>
                  <a:srgbClr val="FFFFFF"/>
                </a:solidFill>
                <a:latin typeface="Arimo"/>
                <a:ea typeface="Arimo"/>
                <a:cs typeface="Arimo"/>
                <a:sym typeface="Arimo"/>
              </a:rPr>
              <a:t>PHP  &amp;  MYSQL</a:t>
            </a:r>
            <a:endParaRPr/>
          </a:p>
        </p:txBody>
      </p:sp>
      <p:pic>
        <p:nvPicPr>
          <p:cNvPr descr="Picture 6" id="180" name="Google Shape;180;p8"/>
          <p:cNvPicPr preferRelativeResize="0"/>
          <p:nvPr/>
        </p:nvPicPr>
        <p:blipFill rotWithShape="1">
          <a:blip r:embed="rId4">
            <a:alphaModFix/>
          </a:blip>
          <a:srcRect b="0" l="0" r="0" t="0"/>
          <a:stretch/>
        </p:blipFill>
        <p:spPr>
          <a:xfrm>
            <a:off x="14790441" y="0"/>
            <a:ext cx="3515473" cy="6578352"/>
          </a:xfrm>
          <a:prstGeom prst="rect">
            <a:avLst/>
          </a:prstGeom>
          <a:noFill/>
          <a:ln>
            <a:noFill/>
          </a:ln>
        </p:spPr>
      </p:pic>
      <p:pic>
        <p:nvPicPr>
          <p:cNvPr descr="Picture 7" id="181" name="Google Shape;181;p8"/>
          <p:cNvPicPr preferRelativeResize="0"/>
          <p:nvPr/>
        </p:nvPicPr>
        <p:blipFill rotWithShape="1">
          <a:blip r:embed="rId5">
            <a:alphaModFix/>
          </a:blip>
          <a:srcRect b="0" l="0" r="0" t="0"/>
          <a:stretch/>
        </p:blipFill>
        <p:spPr>
          <a:xfrm>
            <a:off x="14790441" y="0"/>
            <a:ext cx="3515473" cy="6578352"/>
          </a:xfrm>
          <a:prstGeom prst="rect">
            <a:avLst/>
          </a:prstGeom>
          <a:noFill/>
          <a:ln>
            <a:noFill/>
          </a:ln>
        </p:spPr>
      </p:pic>
      <p:sp>
        <p:nvSpPr>
          <p:cNvPr id="182" name="Google Shape;182;p8"/>
          <p:cNvSpPr/>
          <p:nvPr/>
        </p:nvSpPr>
        <p:spPr>
          <a:xfrm>
            <a:off x="1117378" y="4144715"/>
            <a:ext cx="2071800" cy="2071800"/>
          </a:xfrm>
          <a:prstGeom prst="ellipse">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3" name="Google Shape;183;p8"/>
          <p:cNvSpPr/>
          <p:nvPr/>
        </p:nvSpPr>
        <p:spPr>
          <a:xfrm>
            <a:off x="1552430" y="4579766"/>
            <a:ext cx="1201500" cy="1201500"/>
          </a:xfrm>
          <a:prstGeom prst="rect">
            <a:avLst/>
          </a:prstGeom>
          <a:blipFill rotWithShape="1">
            <a:blip r:embed="rId6">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4" name="Google Shape;184;p8"/>
          <p:cNvSpPr txBox="1"/>
          <p:nvPr/>
        </p:nvSpPr>
        <p:spPr>
          <a:xfrm>
            <a:off x="3628218" y="4120903"/>
            <a:ext cx="4892700" cy="2016300"/>
          </a:xfrm>
          <a:prstGeom prst="rect">
            <a:avLst/>
          </a:prstGeom>
          <a:noFill/>
          <a:ln>
            <a:noFill/>
          </a:ln>
        </p:spPr>
        <p:txBody>
          <a:bodyPr anchorCtr="0" anchor="t" bIns="0" lIns="0" spcFirstLastPara="1" rIns="0" wrap="square" tIns="0">
            <a:spAutoFit/>
          </a:bodyPr>
          <a:lstStyle/>
          <a:p>
            <a:pPr indent="0" lvl="0" marL="0" marR="0" rtl="0" algn="l">
              <a:lnSpc>
                <a:spcPct val="104761"/>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PHP has built-in functions and libraries that enable developers to perform various tasks quickly and efficiently, such as handling form data, processing payments, and sending email notifications.</a:t>
            </a:r>
            <a:endParaRPr/>
          </a:p>
        </p:txBody>
      </p:sp>
      <p:sp>
        <p:nvSpPr>
          <p:cNvPr id="185" name="Google Shape;185;p8"/>
          <p:cNvSpPr/>
          <p:nvPr/>
        </p:nvSpPr>
        <p:spPr>
          <a:xfrm>
            <a:off x="9223058" y="4144715"/>
            <a:ext cx="2071800" cy="2071800"/>
          </a:xfrm>
          <a:prstGeom prst="ellipse">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6" name="Google Shape;186;p8"/>
          <p:cNvSpPr/>
          <p:nvPr/>
        </p:nvSpPr>
        <p:spPr>
          <a:xfrm>
            <a:off x="9658110" y="4579766"/>
            <a:ext cx="1201500" cy="1201500"/>
          </a:xfrm>
          <a:prstGeom prst="rect">
            <a:avLst/>
          </a:prstGeom>
          <a:blipFill rotWithShape="1">
            <a:blip r:embed="rId7">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7" name="Google Shape;187;p8"/>
          <p:cNvSpPr txBox="1"/>
          <p:nvPr/>
        </p:nvSpPr>
        <p:spPr>
          <a:xfrm>
            <a:off x="11733898" y="4120903"/>
            <a:ext cx="4892700" cy="1677900"/>
          </a:xfrm>
          <a:prstGeom prst="rect">
            <a:avLst/>
          </a:prstGeom>
          <a:noFill/>
          <a:ln>
            <a:noFill/>
          </a:ln>
        </p:spPr>
        <p:txBody>
          <a:bodyPr anchorCtr="0" anchor="t" bIns="0" lIns="0" spcFirstLastPara="1" rIns="0" wrap="square" tIns="0">
            <a:spAutoFit/>
          </a:bodyPr>
          <a:lstStyle/>
          <a:p>
            <a:pPr indent="0" lvl="0" marL="0" marR="0" rtl="0" algn="l">
              <a:lnSpc>
                <a:spcPct val="104761"/>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MySQL provides a secure and reliable way to store and retrieve data, which is critical for an online bus ticket booking system that handles sensitive customer information.</a:t>
            </a:r>
            <a:endParaRPr/>
          </a:p>
        </p:txBody>
      </p:sp>
      <p:sp>
        <p:nvSpPr>
          <p:cNvPr id="188" name="Google Shape;188;p8"/>
          <p:cNvSpPr/>
          <p:nvPr/>
        </p:nvSpPr>
        <p:spPr>
          <a:xfrm>
            <a:off x="1117378" y="7102439"/>
            <a:ext cx="2071800" cy="2071800"/>
          </a:xfrm>
          <a:prstGeom prst="ellipse">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8"/>
          <p:cNvSpPr/>
          <p:nvPr/>
        </p:nvSpPr>
        <p:spPr>
          <a:xfrm>
            <a:off x="1552430" y="7537490"/>
            <a:ext cx="1201500" cy="1201500"/>
          </a:xfrm>
          <a:prstGeom prst="rect">
            <a:avLst/>
          </a:prstGeom>
          <a:blipFill rotWithShape="1">
            <a:blip r:embed="rId8">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0" name="Google Shape;190;p8"/>
          <p:cNvSpPr txBox="1"/>
          <p:nvPr/>
        </p:nvSpPr>
        <p:spPr>
          <a:xfrm>
            <a:off x="3628218" y="7078626"/>
            <a:ext cx="4892700" cy="1677900"/>
          </a:xfrm>
          <a:prstGeom prst="rect">
            <a:avLst/>
          </a:prstGeom>
          <a:noFill/>
          <a:ln>
            <a:noFill/>
          </a:ln>
        </p:spPr>
        <p:txBody>
          <a:bodyPr anchorCtr="0" anchor="t" bIns="0" lIns="0" spcFirstLastPara="1" rIns="0" wrap="square" tIns="0">
            <a:spAutoFit/>
          </a:bodyPr>
          <a:lstStyle/>
          <a:p>
            <a:pPr indent="0" lvl="0" marL="0" marR="0" rtl="0" algn="l">
              <a:lnSpc>
                <a:spcPct val="104761"/>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PHP and MySQL are highly compatible with other web technologies, such as HTML, CSS, and JavaScript, allowing developers to create dynamic and interactive web applications.</a:t>
            </a:r>
            <a:endParaRPr/>
          </a:p>
        </p:txBody>
      </p:sp>
      <p:sp>
        <p:nvSpPr>
          <p:cNvPr id="191" name="Google Shape;191;p8"/>
          <p:cNvSpPr/>
          <p:nvPr/>
        </p:nvSpPr>
        <p:spPr>
          <a:xfrm>
            <a:off x="9284780" y="7102439"/>
            <a:ext cx="2071800" cy="2071800"/>
          </a:xfrm>
          <a:prstGeom prst="ellipse">
            <a:avLst/>
          </a:prstGeom>
          <a:solidFill>
            <a:srgbClr val="18818C"/>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2" name="Google Shape;192;p8"/>
          <p:cNvSpPr/>
          <p:nvPr/>
        </p:nvSpPr>
        <p:spPr>
          <a:xfrm>
            <a:off x="9719832" y="7537490"/>
            <a:ext cx="1201500" cy="1201500"/>
          </a:xfrm>
          <a:prstGeom prst="rect">
            <a:avLst/>
          </a:prstGeom>
          <a:blipFill rotWithShape="1">
            <a:blip r:embed="rId9">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3" name="Google Shape;193;p8"/>
          <p:cNvSpPr txBox="1"/>
          <p:nvPr/>
        </p:nvSpPr>
        <p:spPr>
          <a:xfrm>
            <a:off x="11713320" y="7078625"/>
            <a:ext cx="4892700" cy="2355000"/>
          </a:xfrm>
          <a:prstGeom prst="rect">
            <a:avLst/>
          </a:prstGeom>
          <a:noFill/>
          <a:ln>
            <a:noFill/>
          </a:ln>
        </p:spPr>
        <p:txBody>
          <a:bodyPr anchorCtr="0" anchor="t" bIns="0" lIns="0" spcFirstLastPara="1" rIns="0" wrap="square" tIns="0">
            <a:spAutoFit/>
          </a:bodyPr>
          <a:lstStyle/>
          <a:p>
            <a:pPr indent="0" lvl="0" marL="0" marR="0" rtl="0" algn="l">
              <a:lnSpc>
                <a:spcPct val="104761"/>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Overall, PHP and MySQL are widely used in making online bus ticket booking system because they are powerful, flexible, and easy to use, enabling developers to create efficient and reliable systems that meet the needs of businesses and customers.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Picture 2" id="198" name="Google Shape;198;p9"/>
          <p:cNvPicPr preferRelativeResize="0"/>
          <p:nvPr/>
        </p:nvPicPr>
        <p:blipFill rotWithShape="1">
          <a:blip r:embed="rId3">
            <a:alphaModFix/>
          </a:blip>
          <a:srcRect b="0" l="2050" r="2048" t="3157"/>
          <a:stretch/>
        </p:blipFill>
        <p:spPr>
          <a:xfrm>
            <a:off x="0" y="0"/>
            <a:ext cx="18288002" cy="10287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